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Krona One"/>
      <p:regular r:id="rId62"/>
    </p:embeddedFont>
    <p:embeddedFont>
      <p:font typeface="Proxima Nova"/>
      <p:regular r:id="rId63"/>
      <p:bold r:id="rId64"/>
      <p:italic r:id="rId65"/>
      <p:boldItalic r:id="rId66"/>
    </p:embeddedFont>
    <p:embeddedFont>
      <p:font typeface="Roboto Medium"/>
      <p:regular r:id="rId67"/>
      <p:bold r:id="rId68"/>
      <p:italic r:id="rId69"/>
      <p:boldItalic r:id="rId70"/>
    </p:embeddedFont>
    <p:embeddedFont>
      <p:font typeface="Playfair Display"/>
      <p:regular r:id="rId71"/>
      <p:bold r:id="rId72"/>
      <p:italic r:id="rId73"/>
      <p:boldItalic r:id="rId74"/>
    </p:embeddedFont>
    <p:embeddedFont>
      <p:font typeface="Amatic SC"/>
      <p:regular r:id="rId75"/>
      <p:bold r:id="rId76"/>
    </p:embeddedFont>
    <p:embeddedFont>
      <p:font typeface="Proxima Nova Semibold"/>
      <p:regular r:id="rId77"/>
      <p:bold r:id="rId78"/>
      <p:boldItalic r:id="rId79"/>
    </p:embeddedFont>
    <p:embeddedFont>
      <p:font typeface="Francois One"/>
      <p:regular r:id="rId80"/>
    </p:embeddedFont>
    <p:embeddedFont>
      <p:font typeface="Archivo"/>
      <p:regular r:id="rId81"/>
      <p:bold r:id="rId82"/>
      <p:italic r:id="rId83"/>
      <p:boldItalic r:id="rId84"/>
    </p:embeddedFont>
    <p:embeddedFont>
      <p:font typeface="Playfair Display Black"/>
      <p:bold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68CC65-7544-4525-AA97-CC6F0BA000BB}">
  <a:tblStyle styleId="{4368CC65-7544-4525-AA97-CC6F0BA000B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Archivo-boldItalic.fntdata"/><Relationship Id="rId83" Type="http://schemas.openxmlformats.org/officeDocument/2006/relationships/font" Target="fonts/Archivo-italic.fntdata"/><Relationship Id="rId42" Type="http://schemas.openxmlformats.org/officeDocument/2006/relationships/slide" Target="slides/slide36.xml"/><Relationship Id="rId86" Type="http://schemas.openxmlformats.org/officeDocument/2006/relationships/font" Target="fonts/PlayfairDisplayBlack-boldItalic.fntdata"/><Relationship Id="rId41" Type="http://schemas.openxmlformats.org/officeDocument/2006/relationships/slide" Target="slides/slide35.xml"/><Relationship Id="rId85" Type="http://schemas.openxmlformats.org/officeDocument/2006/relationships/font" Target="fonts/PlayfairDisplayBlack-bold.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FrancoisOne-regular.fntdata"/><Relationship Id="rId82" Type="http://schemas.openxmlformats.org/officeDocument/2006/relationships/font" Target="fonts/Archivo-bold.fntdata"/><Relationship Id="rId81" Type="http://schemas.openxmlformats.org/officeDocument/2006/relationships/font" Target="fonts/Archivo-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layfairDisplay-italic.fntdata"/><Relationship Id="rId72" Type="http://schemas.openxmlformats.org/officeDocument/2006/relationships/font" Target="fonts/PlayfairDisplay-bold.fntdata"/><Relationship Id="rId31" Type="http://schemas.openxmlformats.org/officeDocument/2006/relationships/slide" Target="slides/slide25.xml"/><Relationship Id="rId75" Type="http://schemas.openxmlformats.org/officeDocument/2006/relationships/font" Target="fonts/AmaticSC-regular.fntdata"/><Relationship Id="rId30" Type="http://schemas.openxmlformats.org/officeDocument/2006/relationships/slide" Target="slides/slide24.xml"/><Relationship Id="rId74" Type="http://schemas.openxmlformats.org/officeDocument/2006/relationships/font" Target="fonts/PlayfairDisplay-boldItalic.fntdata"/><Relationship Id="rId33" Type="http://schemas.openxmlformats.org/officeDocument/2006/relationships/slide" Target="slides/slide27.xml"/><Relationship Id="rId77" Type="http://schemas.openxmlformats.org/officeDocument/2006/relationships/font" Target="fonts/ProximaNovaSemibold-regular.fntdata"/><Relationship Id="rId32" Type="http://schemas.openxmlformats.org/officeDocument/2006/relationships/slide" Target="slides/slide26.xml"/><Relationship Id="rId76" Type="http://schemas.openxmlformats.org/officeDocument/2006/relationships/font" Target="fonts/AmaticSC-bold.fntdata"/><Relationship Id="rId35" Type="http://schemas.openxmlformats.org/officeDocument/2006/relationships/slide" Target="slides/slide29.xml"/><Relationship Id="rId79" Type="http://schemas.openxmlformats.org/officeDocument/2006/relationships/font" Target="fonts/ProximaNovaSemibold-boldItalic.fntdata"/><Relationship Id="rId34" Type="http://schemas.openxmlformats.org/officeDocument/2006/relationships/slide" Target="slides/slide28.xml"/><Relationship Id="rId78" Type="http://schemas.openxmlformats.org/officeDocument/2006/relationships/font" Target="fonts/ProximaNovaSemibold-bold.fntdata"/><Relationship Id="rId71" Type="http://schemas.openxmlformats.org/officeDocument/2006/relationships/font" Target="fonts/PlayfairDisplay-regular.fntdata"/><Relationship Id="rId70" Type="http://schemas.openxmlformats.org/officeDocument/2006/relationships/font" Target="fonts/RobotoMedium-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KronaOne-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bold.fntdata"/><Relationship Id="rId63" Type="http://schemas.openxmlformats.org/officeDocument/2006/relationships/font" Target="fonts/ProximaNova-regular.fntdata"/><Relationship Id="rId22" Type="http://schemas.openxmlformats.org/officeDocument/2006/relationships/slide" Target="slides/slide16.xml"/><Relationship Id="rId66" Type="http://schemas.openxmlformats.org/officeDocument/2006/relationships/font" Target="fonts/ProximaNova-boldItalic.fntdata"/><Relationship Id="rId21" Type="http://schemas.openxmlformats.org/officeDocument/2006/relationships/slide" Target="slides/slide15.xml"/><Relationship Id="rId65" Type="http://schemas.openxmlformats.org/officeDocument/2006/relationships/font" Target="fonts/ProximaNova-italic.fntdata"/><Relationship Id="rId24" Type="http://schemas.openxmlformats.org/officeDocument/2006/relationships/slide" Target="slides/slide18.xml"/><Relationship Id="rId68" Type="http://schemas.openxmlformats.org/officeDocument/2006/relationships/font" Target="fonts/RobotoMedium-bold.fntdata"/><Relationship Id="rId23" Type="http://schemas.openxmlformats.org/officeDocument/2006/relationships/slide" Target="slides/slide17.xml"/><Relationship Id="rId67" Type="http://schemas.openxmlformats.org/officeDocument/2006/relationships/font" Target="fonts/RobotoMedium-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17ef0cee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17ef0cee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6a1378af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16a1378afe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183b629ad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183b629ad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187b6ab5c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187b6ab5c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17e8a49c51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17e8a49c51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16a1378afe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16a1378afe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7e8a49c51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17e8a49c51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17e8a49c51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17e8a49c51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177d45ba3f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177d45ba3f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16a1378afe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16a1378afe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16a1378af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16a1378af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77d45ba3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177d45ba3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16a1378a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16a1378a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16a1378afe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16a1378afe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1893e0c2f0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1893e0c2f0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17e8a49c51_1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17e8a49c51_1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183b629ad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183b629ad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e8a49c51_1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e8a49c51_1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17e8a49c51_1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17e8a49c51_1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177d45ba3f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177d45ba3f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16a1378afe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16a1378afe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183b629adc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183b629adc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71483a13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171483a13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16a1378afe_0_18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16a1378afe_0_18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17e8a49c51_1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117e8a49c51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16a1378af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16a1378af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16a1378afe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16a1378afe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16a1378af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16a1378af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116a1378afe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116a1378afe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16a1378afe_0_18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116a1378afe_0_18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16a1378afe_0_18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16a1378afe_0_18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16a1378afe_0_9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16a1378afe_0_9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16a1378afe_0_9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116a1378afe_0_9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17e8a49c51_1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17e8a49c51_1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16a1378afe_0_9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16a1378afe_0_9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16a1378afe_0_9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16a1378afe_0_9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16a1378afe_0_9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116a1378afe_0_9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16a1378afe_0_9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16a1378afe_0_9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3" name="Shape 3433"/>
        <p:cNvGrpSpPr/>
        <p:nvPr/>
      </p:nvGrpSpPr>
      <p:grpSpPr>
        <a:xfrm>
          <a:off x="0" y="0"/>
          <a:ext cx="0" cy="0"/>
          <a:chOff x="0" y="0"/>
          <a:chExt cx="0" cy="0"/>
        </a:xfrm>
      </p:grpSpPr>
      <p:sp>
        <p:nvSpPr>
          <p:cNvPr id="3434" name="Google Shape;3434;g116a1378afe_0_1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5" name="Google Shape;3435;g116a1378afe_0_1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2" name="Shape 3852"/>
        <p:cNvGrpSpPr/>
        <p:nvPr/>
      </p:nvGrpSpPr>
      <p:grpSpPr>
        <a:xfrm>
          <a:off x="0" y="0"/>
          <a:ext cx="0" cy="0"/>
          <a:chOff x="0" y="0"/>
          <a:chExt cx="0" cy="0"/>
        </a:xfrm>
      </p:grpSpPr>
      <p:sp>
        <p:nvSpPr>
          <p:cNvPr id="3853" name="Google Shape;3853;g116a1378afe_0_12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4" name="Google Shape;3854;g116a1378afe_0_12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2" name="Shape 4022"/>
        <p:cNvGrpSpPr/>
        <p:nvPr/>
      </p:nvGrpSpPr>
      <p:grpSpPr>
        <a:xfrm>
          <a:off x="0" y="0"/>
          <a:ext cx="0" cy="0"/>
          <a:chOff x="0" y="0"/>
          <a:chExt cx="0" cy="0"/>
        </a:xfrm>
      </p:grpSpPr>
      <p:sp>
        <p:nvSpPr>
          <p:cNvPr id="4023" name="Google Shape;4023;g116a1378afe_0_12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4" name="Google Shape;4024;g116a1378afe_0_12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7" name="Shape 4427"/>
        <p:cNvGrpSpPr/>
        <p:nvPr/>
      </p:nvGrpSpPr>
      <p:grpSpPr>
        <a:xfrm>
          <a:off x="0" y="0"/>
          <a:ext cx="0" cy="0"/>
          <a:chOff x="0" y="0"/>
          <a:chExt cx="0" cy="0"/>
        </a:xfrm>
      </p:grpSpPr>
      <p:sp>
        <p:nvSpPr>
          <p:cNvPr id="4428" name="Google Shape;4428;g116a1378afe_0_12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9" name="Google Shape;4429;g116a1378afe_0_12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7" name="Shape 4807"/>
        <p:cNvGrpSpPr/>
        <p:nvPr/>
      </p:nvGrpSpPr>
      <p:grpSpPr>
        <a:xfrm>
          <a:off x="0" y="0"/>
          <a:ext cx="0" cy="0"/>
          <a:chOff x="0" y="0"/>
          <a:chExt cx="0" cy="0"/>
        </a:xfrm>
      </p:grpSpPr>
      <p:sp>
        <p:nvSpPr>
          <p:cNvPr id="4808" name="Google Shape;4808;g116a1378afe_0_13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9" name="Google Shape;4809;g116a1378afe_0_13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1" name="Shape 5221"/>
        <p:cNvGrpSpPr/>
        <p:nvPr/>
      </p:nvGrpSpPr>
      <p:grpSpPr>
        <a:xfrm>
          <a:off x="0" y="0"/>
          <a:ext cx="0" cy="0"/>
          <a:chOff x="0" y="0"/>
          <a:chExt cx="0" cy="0"/>
        </a:xfrm>
      </p:grpSpPr>
      <p:sp>
        <p:nvSpPr>
          <p:cNvPr id="5222" name="Google Shape;5222;g116a1378afe_0_13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3" name="Google Shape;5223;g116a1378afe_0_13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83b629ad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183b629ad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2" name="Shape 5582"/>
        <p:cNvGrpSpPr/>
        <p:nvPr/>
      </p:nvGrpSpPr>
      <p:grpSpPr>
        <a:xfrm>
          <a:off x="0" y="0"/>
          <a:ext cx="0" cy="0"/>
          <a:chOff x="0" y="0"/>
          <a:chExt cx="0" cy="0"/>
        </a:xfrm>
      </p:grpSpPr>
      <p:sp>
        <p:nvSpPr>
          <p:cNvPr id="5583" name="Google Shape;5583;g116a1378afe_0_14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4" name="Google Shape;5584;g116a1378afe_0_14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2" name="Shape 6092"/>
        <p:cNvGrpSpPr/>
        <p:nvPr/>
      </p:nvGrpSpPr>
      <p:grpSpPr>
        <a:xfrm>
          <a:off x="0" y="0"/>
          <a:ext cx="0" cy="0"/>
          <a:chOff x="0" y="0"/>
          <a:chExt cx="0" cy="0"/>
        </a:xfrm>
      </p:grpSpPr>
      <p:sp>
        <p:nvSpPr>
          <p:cNvPr id="6093" name="Google Shape;6093;g116a1378afe_0_14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4" name="Google Shape;6094;g116a1378afe_0_14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2" name="Shape 6712"/>
        <p:cNvGrpSpPr/>
        <p:nvPr/>
      </p:nvGrpSpPr>
      <p:grpSpPr>
        <a:xfrm>
          <a:off x="0" y="0"/>
          <a:ext cx="0" cy="0"/>
          <a:chOff x="0" y="0"/>
          <a:chExt cx="0" cy="0"/>
        </a:xfrm>
      </p:grpSpPr>
      <p:sp>
        <p:nvSpPr>
          <p:cNvPr id="6713" name="Google Shape;6713;g116a1378afe_0_15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4" name="Google Shape;6714;g116a1378afe_0_15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6" name="Shape 7306"/>
        <p:cNvGrpSpPr/>
        <p:nvPr/>
      </p:nvGrpSpPr>
      <p:grpSpPr>
        <a:xfrm>
          <a:off x="0" y="0"/>
          <a:ext cx="0" cy="0"/>
          <a:chOff x="0" y="0"/>
          <a:chExt cx="0" cy="0"/>
        </a:xfrm>
      </p:grpSpPr>
      <p:sp>
        <p:nvSpPr>
          <p:cNvPr id="7307" name="Google Shape;7307;g116a1378afe_0_15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8" name="Google Shape;7308;g116a1378afe_0_15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7" name="Shape 7627"/>
        <p:cNvGrpSpPr/>
        <p:nvPr/>
      </p:nvGrpSpPr>
      <p:grpSpPr>
        <a:xfrm>
          <a:off x="0" y="0"/>
          <a:ext cx="0" cy="0"/>
          <a:chOff x="0" y="0"/>
          <a:chExt cx="0" cy="0"/>
        </a:xfrm>
      </p:grpSpPr>
      <p:sp>
        <p:nvSpPr>
          <p:cNvPr id="7628" name="Google Shape;7628;g116a1378afe_0_16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9" name="Google Shape;7629;g116a1378afe_0_16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5" name="Shape 7935"/>
        <p:cNvGrpSpPr/>
        <p:nvPr/>
      </p:nvGrpSpPr>
      <p:grpSpPr>
        <a:xfrm>
          <a:off x="0" y="0"/>
          <a:ext cx="0" cy="0"/>
          <a:chOff x="0" y="0"/>
          <a:chExt cx="0" cy="0"/>
        </a:xfrm>
      </p:grpSpPr>
      <p:sp>
        <p:nvSpPr>
          <p:cNvPr id="7936" name="Google Shape;7936;g116a1378afe_0_18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7" name="Google Shape;7937;g116a1378afe_0_18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17e8a49c51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17e8a49c5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17e8a49c51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17e8a49c51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77d45ba3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177d45ba3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6a1378afe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16a1378afe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0"/>
            <a:ext cx="5946600" cy="5143500"/>
          </a:xfrm>
          <a:prstGeom prst="rect">
            <a:avLst/>
          </a:prstGeom>
          <a:gradFill>
            <a:gsLst>
              <a:gs pos="0">
                <a:srgbClr val="333333">
                  <a:alpha val="0"/>
                </a:srgbClr>
              </a:gs>
              <a:gs pos="32000">
                <a:srgbClr val="333333">
                  <a:alpha val="41960"/>
                </a:srgbClr>
              </a:gs>
              <a:gs pos="100000">
                <a:srgbClr val="000000">
                  <a:alpha val="77647"/>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 name="Google Shape;10;p2"/>
          <p:cNvPicPr preferRelativeResize="0"/>
          <p:nvPr/>
        </p:nvPicPr>
        <p:blipFill rotWithShape="1">
          <a:blip r:embed="rId2">
            <a:alphaModFix amt="15000"/>
          </a:blip>
          <a:srcRect b="8431" l="0" r="0" t="7173"/>
          <a:stretch/>
        </p:blipFill>
        <p:spPr>
          <a:xfrm>
            <a:off x="-1" y="0"/>
            <a:ext cx="9144003" cy="5143501"/>
          </a:xfrm>
          <a:prstGeom prst="rect">
            <a:avLst/>
          </a:prstGeom>
          <a:noFill/>
          <a:ln>
            <a:noFill/>
          </a:ln>
        </p:spPr>
      </p:pic>
      <p:sp>
        <p:nvSpPr>
          <p:cNvPr id="11" name="Google Shape;11;p2"/>
          <p:cNvSpPr txBox="1"/>
          <p:nvPr>
            <p:ph type="ctrTitle"/>
          </p:nvPr>
        </p:nvSpPr>
        <p:spPr>
          <a:xfrm>
            <a:off x="720000" y="1152750"/>
            <a:ext cx="7204200" cy="15768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400">
                <a:solidFill>
                  <a:schemeClr val="lt1"/>
                </a:solidFill>
                <a:latin typeface="Playfair Display Black"/>
                <a:ea typeface="Playfair Display Black"/>
                <a:cs typeface="Playfair Display Black"/>
                <a:sym typeface="Playfair Display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985650" y="4211825"/>
            <a:ext cx="2532000" cy="3918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pic>
        <p:nvPicPr>
          <p:cNvPr id="51" name="Google Shape;51;p11"/>
          <p:cNvPicPr preferRelativeResize="0"/>
          <p:nvPr/>
        </p:nvPicPr>
        <p:blipFill rotWithShape="1">
          <a:blip r:embed="rId2">
            <a:alphaModFix amt="15000"/>
          </a:blip>
          <a:srcRect b="8431" l="0" r="0" t="7173"/>
          <a:stretch/>
        </p:blipFill>
        <p:spPr>
          <a:xfrm>
            <a:off x="-1" y="0"/>
            <a:ext cx="9144003" cy="5143501"/>
          </a:xfrm>
          <a:prstGeom prst="rect">
            <a:avLst/>
          </a:prstGeom>
          <a:noFill/>
          <a:ln>
            <a:noFill/>
          </a:ln>
        </p:spPr>
      </p:pic>
      <p:sp>
        <p:nvSpPr>
          <p:cNvPr id="52" name="Google Shape;52;p11"/>
          <p:cNvSpPr/>
          <p:nvPr/>
        </p:nvSpPr>
        <p:spPr>
          <a:xfrm>
            <a:off x="0" y="0"/>
            <a:ext cx="9144000" cy="5143500"/>
          </a:xfrm>
          <a:prstGeom prst="rect">
            <a:avLst/>
          </a:prstGeom>
          <a:gradFill>
            <a:gsLst>
              <a:gs pos="0">
                <a:srgbClr val="333333">
                  <a:alpha val="0"/>
                </a:srgbClr>
              </a:gs>
              <a:gs pos="32000">
                <a:srgbClr val="333333">
                  <a:alpha val="41960"/>
                </a:srgbClr>
              </a:gs>
              <a:gs pos="100000">
                <a:srgbClr val="000000">
                  <a:alpha val="51764"/>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882450" y="1220850"/>
            <a:ext cx="6263400" cy="1436400"/>
          </a:xfrm>
          <a:prstGeom prst="rect">
            <a:avLst/>
          </a:prstGeom>
        </p:spPr>
        <p:txBody>
          <a:bodyPr anchorCtr="0" anchor="ctr" bIns="91425" lIns="91425" spcFirstLastPara="1" rIns="91425" wrap="square" tIns="91425">
            <a:noAutofit/>
          </a:bodyPr>
          <a:lstStyle>
            <a:lvl1pPr lvl="0">
              <a:spcBef>
                <a:spcPts val="0"/>
              </a:spcBef>
              <a:spcAft>
                <a:spcPts val="0"/>
              </a:spcAft>
              <a:buSzPts val="12000"/>
              <a:buNone/>
              <a:defRPr sz="120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4" name="Google Shape;54;p11"/>
          <p:cNvSpPr txBox="1"/>
          <p:nvPr>
            <p:ph idx="1" type="subTitle"/>
          </p:nvPr>
        </p:nvSpPr>
        <p:spPr>
          <a:xfrm>
            <a:off x="1219200" y="4091050"/>
            <a:ext cx="2804400" cy="5061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5" name="Shape 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6" name="Shape 56"/>
        <p:cNvGrpSpPr/>
        <p:nvPr/>
      </p:nvGrpSpPr>
      <p:grpSpPr>
        <a:xfrm>
          <a:off x="0" y="0"/>
          <a:ext cx="0" cy="0"/>
          <a:chOff x="0" y="0"/>
          <a:chExt cx="0" cy="0"/>
        </a:xfrm>
      </p:grpSpPr>
      <p:sp>
        <p:nvSpPr>
          <p:cNvPr id="57" name="Google Shape;57;p13"/>
          <p:cNvSpPr/>
          <p:nvPr/>
        </p:nvSpPr>
        <p:spPr>
          <a:xfrm>
            <a:off x="-150" y="0"/>
            <a:ext cx="9144000" cy="5143500"/>
          </a:xfrm>
          <a:prstGeom prst="rect">
            <a:avLst/>
          </a:prstGeom>
          <a:gradFill>
            <a:gsLst>
              <a:gs pos="0">
                <a:srgbClr val="000000">
                  <a:alpha val="32156"/>
                </a:srgbClr>
              </a:gs>
              <a:gs pos="32000">
                <a:srgbClr val="000000">
                  <a:alpha val="51764"/>
                </a:srgbClr>
              </a:gs>
              <a:gs pos="100000">
                <a:srgbClr val="000000">
                  <a:alpha val="77647"/>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 name="Google Shape;58;p13"/>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59" name="Google Shape;59;p13"/>
          <p:cNvSpPr txBox="1"/>
          <p:nvPr>
            <p:ph type="title"/>
          </p:nvPr>
        </p:nvSpPr>
        <p:spPr>
          <a:xfrm>
            <a:off x="719550" y="540000"/>
            <a:ext cx="7704600" cy="57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latin typeface="Playfair Display Black"/>
                <a:ea typeface="Playfair Display Black"/>
                <a:cs typeface="Playfair Display Black"/>
                <a:sym typeface="Playfair Display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 name="Google Shape;60;p13"/>
          <p:cNvSpPr txBox="1"/>
          <p:nvPr>
            <p:ph hasCustomPrompt="1" idx="2" type="title"/>
          </p:nvPr>
        </p:nvSpPr>
        <p:spPr>
          <a:xfrm>
            <a:off x="720000" y="2544067"/>
            <a:ext cx="657600" cy="415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2000"/>
              <a:buFont typeface="Krona One"/>
              <a:buNone/>
              <a:defRPr sz="3500">
                <a:solidFill>
                  <a:schemeClr val="lt1"/>
                </a:solidFill>
                <a:latin typeface="Playfair Display Black"/>
                <a:ea typeface="Playfair Display Black"/>
                <a:cs typeface="Playfair Display Black"/>
                <a:sym typeface="Playfair Display Black"/>
              </a:defRPr>
            </a:lvl1pPr>
            <a:lvl2pPr lvl="1"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2pPr>
            <a:lvl3pPr lvl="2"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3pPr>
            <a:lvl4pPr lvl="3"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4pPr>
            <a:lvl5pPr lvl="4"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5pPr>
            <a:lvl6pPr lvl="5"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6pPr>
            <a:lvl7pPr lvl="6"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7pPr>
            <a:lvl8pPr lvl="7"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8pPr>
            <a:lvl9pPr lvl="8"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9pPr>
          </a:lstStyle>
          <a:p>
            <a:r>
              <a:t>xx%</a:t>
            </a:r>
          </a:p>
        </p:txBody>
      </p:sp>
      <p:sp>
        <p:nvSpPr>
          <p:cNvPr id="61" name="Google Shape;61;p13"/>
          <p:cNvSpPr txBox="1"/>
          <p:nvPr>
            <p:ph idx="3" type="title"/>
          </p:nvPr>
        </p:nvSpPr>
        <p:spPr>
          <a:xfrm>
            <a:off x="1482756" y="2105183"/>
            <a:ext cx="2172600" cy="4158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2000"/>
              <a:buFont typeface="Playfair Display Black"/>
              <a:buNone/>
              <a:defRPr sz="2200">
                <a:solidFill>
                  <a:schemeClr val="lt1"/>
                </a:solidFill>
                <a:latin typeface="Playfair Display Black"/>
                <a:ea typeface="Playfair Display Black"/>
                <a:cs typeface="Playfair Display Black"/>
                <a:sym typeface="Playfair Display Black"/>
              </a:defRPr>
            </a:lvl1pPr>
            <a:lvl2pPr lvl="1"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2pPr>
            <a:lvl3pPr lvl="2"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3pPr>
            <a:lvl4pPr lvl="3"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4pPr>
            <a:lvl5pPr lvl="4"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5pPr>
            <a:lvl6pPr lvl="5"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6pPr>
            <a:lvl7pPr lvl="6"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7pPr>
            <a:lvl8pPr lvl="7"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8pPr>
            <a:lvl9pPr lvl="8"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9pPr>
          </a:lstStyle>
          <a:p/>
        </p:txBody>
      </p:sp>
      <p:sp>
        <p:nvSpPr>
          <p:cNvPr id="62" name="Google Shape;62;p13"/>
          <p:cNvSpPr txBox="1"/>
          <p:nvPr>
            <p:ph idx="1" type="subTitle"/>
          </p:nvPr>
        </p:nvSpPr>
        <p:spPr>
          <a:xfrm>
            <a:off x="1558925" y="2511867"/>
            <a:ext cx="2096400" cy="478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
        <p:nvSpPr>
          <p:cNvPr id="63" name="Google Shape;63;p13"/>
          <p:cNvSpPr txBox="1"/>
          <p:nvPr>
            <p:ph hasCustomPrompt="1" idx="4" type="title"/>
          </p:nvPr>
        </p:nvSpPr>
        <p:spPr>
          <a:xfrm>
            <a:off x="719550" y="4158300"/>
            <a:ext cx="658500" cy="411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2000"/>
              <a:buFont typeface="Krona One"/>
              <a:buNone/>
              <a:defRPr sz="3500">
                <a:solidFill>
                  <a:schemeClr val="lt1"/>
                </a:solidFill>
                <a:latin typeface="Playfair Display Black"/>
                <a:ea typeface="Playfair Display Black"/>
                <a:cs typeface="Playfair Display Black"/>
                <a:sym typeface="Playfair Display Black"/>
              </a:defRPr>
            </a:lvl1pPr>
            <a:lvl2pPr lvl="1"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2pPr>
            <a:lvl3pPr lvl="2"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3pPr>
            <a:lvl4pPr lvl="3"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4pPr>
            <a:lvl5pPr lvl="4"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5pPr>
            <a:lvl6pPr lvl="5"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6pPr>
            <a:lvl7pPr lvl="6"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7pPr>
            <a:lvl8pPr lvl="7"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8pPr>
            <a:lvl9pPr lvl="8"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9pPr>
          </a:lstStyle>
          <a:p>
            <a:r>
              <a:t>xx%</a:t>
            </a:r>
          </a:p>
        </p:txBody>
      </p:sp>
      <p:sp>
        <p:nvSpPr>
          <p:cNvPr id="64" name="Google Shape;64;p13"/>
          <p:cNvSpPr txBox="1"/>
          <p:nvPr>
            <p:ph idx="5" type="title"/>
          </p:nvPr>
        </p:nvSpPr>
        <p:spPr>
          <a:xfrm>
            <a:off x="1482755" y="3718750"/>
            <a:ext cx="2172600" cy="4158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2000"/>
              <a:buFont typeface="Playfair Display Black"/>
              <a:buNone/>
              <a:defRPr sz="2200">
                <a:solidFill>
                  <a:schemeClr val="lt1"/>
                </a:solidFill>
                <a:latin typeface="Playfair Display Black"/>
                <a:ea typeface="Playfair Display Black"/>
                <a:cs typeface="Playfair Display Black"/>
                <a:sym typeface="Playfair Display Black"/>
              </a:defRPr>
            </a:lvl1pPr>
            <a:lvl2pPr lvl="1"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2pPr>
            <a:lvl3pPr lvl="2"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3pPr>
            <a:lvl4pPr lvl="3"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4pPr>
            <a:lvl5pPr lvl="4"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5pPr>
            <a:lvl6pPr lvl="5"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6pPr>
            <a:lvl7pPr lvl="6"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7pPr>
            <a:lvl8pPr lvl="7"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8pPr>
            <a:lvl9pPr lvl="8"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9pPr>
          </a:lstStyle>
          <a:p/>
        </p:txBody>
      </p:sp>
      <p:sp>
        <p:nvSpPr>
          <p:cNvPr id="65" name="Google Shape;65;p13"/>
          <p:cNvSpPr txBox="1"/>
          <p:nvPr>
            <p:ph idx="6" type="subTitle"/>
          </p:nvPr>
        </p:nvSpPr>
        <p:spPr>
          <a:xfrm>
            <a:off x="1558950" y="4124700"/>
            <a:ext cx="2096400" cy="478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
        <p:nvSpPr>
          <p:cNvPr id="66" name="Google Shape;66;p13"/>
          <p:cNvSpPr txBox="1"/>
          <p:nvPr>
            <p:ph hasCustomPrompt="1" idx="7" type="title"/>
          </p:nvPr>
        </p:nvSpPr>
        <p:spPr>
          <a:xfrm>
            <a:off x="4485071" y="1739050"/>
            <a:ext cx="658500" cy="411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2000"/>
              <a:buFont typeface="Krona One"/>
              <a:buNone/>
              <a:defRPr sz="3500">
                <a:solidFill>
                  <a:schemeClr val="lt1"/>
                </a:solidFill>
                <a:latin typeface="Playfair Display Black"/>
                <a:ea typeface="Playfair Display Black"/>
                <a:cs typeface="Playfair Display Black"/>
                <a:sym typeface="Playfair Display Black"/>
              </a:defRPr>
            </a:lvl1pPr>
            <a:lvl2pPr lvl="1" rtl="0" algn="ctr">
              <a:spcBef>
                <a:spcPts val="0"/>
              </a:spcBef>
              <a:spcAft>
                <a:spcPts val="0"/>
              </a:spcAft>
              <a:buClr>
                <a:schemeClr val="lt1"/>
              </a:buClr>
              <a:buSzPts val="2000"/>
              <a:buFont typeface="Francois One"/>
              <a:buNone/>
              <a:defRPr sz="2000">
                <a:solidFill>
                  <a:schemeClr val="lt1"/>
                </a:solidFill>
                <a:latin typeface="Francois One"/>
                <a:ea typeface="Francois One"/>
                <a:cs typeface="Francois One"/>
                <a:sym typeface="Francois One"/>
              </a:defRPr>
            </a:lvl2pPr>
            <a:lvl3pPr lvl="2" rtl="0" algn="ctr">
              <a:spcBef>
                <a:spcPts val="0"/>
              </a:spcBef>
              <a:spcAft>
                <a:spcPts val="0"/>
              </a:spcAft>
              <a:buClr>
                <a:schemeClr val="lt1"/>
              </a:buClr>
              <a:buSzPts val="2000"/>
              <a:buFont typeface="Francois One"/>
              <a:buNone/>
              <a:defRPr sz="2000">
                <a:solidFill>
                  <a:schemeClr val="lt1"/>
                </a:solidFill>
                <a:latin typeface="Francois One"/>
                <a:ea typeface="Francois One"/>
                <a:cs typeface="Francois One"/>
                <a:sym typeface="Francois One"/>
              </a:defRPr>
            </a:lvl3pPr>
            <a:lvl4pPr lvl="3" rtl="0" algn="ctr">
              <a:spcBef>
                <a:spcPts val="0"/>
              </a:spcBef>
              <a:spcAft>
                <a:spcPts val="0"/>
              </a:spcAft>
              <a:buClr>
                <a:schemeClr val="lt1"/>
              </a:buClr>
              <a:buSzPts val="2000"/>
              <a:buFont typeface="Francois One"/>
              <a:buNone/>
              <a:defRPr sz="2000">
                <a:solidFill>
                  <a:schemeClr val="lt1"/>
                </a:solidFill>
                <a:latin typeface="Francois One"/>
                <a:ea typeface="Francois One"/>
                <a:cs typeface="Francois One"/>
                <a:sym typeface="Francois One"/>
              </a:defRPr>
            </a:lvl4pPr>
            <a:lvl5pPr lvl="4" rtl="0" algn="ctr">
              <a:spcBef>
                <a:spcPts val="0"/>
              </a:spcBef>
              <a:spcAft>
                <a:spcPts val="0"/>
              </a:spcAft>
              <a:buClr>
                <a:schemeClr val="lt1"/>
              </a:buClr>
              <a:buSzPts val="2000"/>
              <a:buFont typeface="Francois One"/>
              <a:buNone/>
              <a:defRPr sz="2000">
                <a:solidFill>
                  <a:schemeClr val="lt1"/>
                </a:solidFill>
                <a:latin typeface="Francois One"/>
                <a:ea typeface="Francois One"/>
                <a:cs typeface="Francois One"/>
                <a:sym typeface="Francois One"/>
              </a:defRPr>
            </a:lvl5pPr>
            <a:lvl6pPr lvl="5" rtl="0" algn="ctr">
              <a:spcBef>
                <a:spcPts val="0"/>
              </a:spcBef>
              <a:spcAft>
                <a:spcPts val="0"/>
              </a:spcAft>
              <a:buClr>
                <a:schemeClr val="lt1"/>
              </a:buClr>
              <a:buSzPts val="2000"/>
              <a:buFont typeface="Francois One"/>
              <a:buNone/>
              <a:defRPr sz="2000">
                <a:solidFill>
                  <a:schemeClr val="lt1"/>
                </a:solidFill>
                <a:latin typeface="Francois One"/>
                <a:ea typeface="Francois One"/>
                <a:cs typeface="Francois One"/>
                <a:sym typeface="Francois One"/>
              </a:defRPr>
            </a:lvl6pPr>
            <a:lvl7pPr lvl="6" rtl="0" algn="ctr">
              <a:spcBef>
                <a:spcPts val="0"/>
              </a:spcBef>
              <a:spcAft>
                <a:spcPts val="0"/>
              </a:spcAft>
              <a:buClr>
                <a:schemeClr val="lt1"/>
              </a:buClr>
              <a:buSzPts val="2000"/>
              <a:buFont typeface="Francois One"/>
              <a:buNone/>
              <a:defRPr sz="2000">
                <a:solidFill>
                  <a:schemeClr val="lt1"/>
                </a:solidFill>
                <a:latin typeface="Francois One"/>
                <a:ea typeface="Francois One"/>
                <a:cs typeface="Francois One"/>
                <a:sym typeface="Francois One"/>
              </a:defRPr>
            </a:lvl7pPr>
            <a:lvl8pPr lvl="7" rtl="0" algn="ctr">
              <a:spcBef>
                <a:spcPts val="0"/>
              </a:spcBef>
              <a:spcAft>
                <a:spcPts val="0"/>
              </a:spcAft>
              <a:buClr>
                <a:schemeClr val="lt1"/>
              </a:buClr>
              <a:buSzPts val="2000"/>
              <a:buFont typeface="Francois One"/>
              <a:buNone/>
              <a:defRPr sz="2000">
                <a:solidFill>
                  <a:schemeClr val="lt1"/>
                </a:solidFill>
                <a:latin typeface="Francois One"/>
                <a:ea typeface="Francois One"/>
                <a:cs typeface="Francois One"/>
                <a:sym typeface="Francois One"/>
              </a:defRPr>
            </a:lvl8pPr>
            <a:lvl9pPr lvl="8" rtl="0" algn="ctr">
              <a:spcBef>
                <a:spcPts val="0"/>
              </a:spcBef>
              <a:spcAft>
                <a:spcPts val="0"/>
              </a:spcAft>
              <a:buClr>
                <a:schemeClr val="lt1"/>
              </a:buClr>
              <a:buSzPts val="2000"/>
              <a:buFont typeface="Francois One"/>
              <a:buNone/>
              <a:defRPr sz="2000">
                <a:solidFill>
                  <a:schemeClr val="lt1"/>
                </a:solidFill>
                <a:latin typeface="Francois One"/>
                <a:ea typeface="Francois One"/>
                <a:cs typeface="Francois One"/>
                <a:sym typeface="Francois One"/>
              </a:defRPr>
            </a:lvl9pPr>
          </a:lstStyle>
          <a:p>
            <a:r>
              <a:t>xx%</a:t>
            </a:r>
          </a:p>
        </p:txBody>
      </p:sp>
      <p:sp>
        <p:nvSpPr>
          <p:cNvPr id="67" name="Google Shape;67;p13"/>
          <p:cNvSpPr txBox="1"/>
          <p:nvPr>
            <p:ph idx="8" type="title"/>
          </p:nvPr>
        </p:nvSpPr>
        <p:spPr>
          <a:xfrm>
            <a:off x="5245269" y="1298400"/>
            <a:ext cx="2172600" cy="415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000"/>
              <a:buFont typeface="Playfair Display Black"/>
              <a:buNone/>
              <a:defRPr sz="2200">
                <a:solidFill>
                  <a:schemeClr val="lt1"/>
                </a:solidFill>
                <a:latin typeface="Playfair Display Black"/>
                <a:ea typeface="Playfair Display Black"/>
                <a:cs typeface="Playfair Display Black"/>
                <a:sym typeface="Playfair Display Black"/>
              </a:defRPr>
            </a:lvl1pPr>
            <a:lvl2pPr lvl="1"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2pPr>
            <a:lvl3pPr lvl="2"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3pPr>
            <a:lvl4pPr lvl="3"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4pPr>
            <a:lvl5pPr lvl="4"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5pPr>
            <a:lvl6pPr lvl="5"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6pPr>
            <a:lvl7pPr lvl="6"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7pPr>
            <a:lvl8pPr lvl="7"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8pPr>
            <a:lvl9pPr lvl="8"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9pPr>
          </a:lstStyle>
          <a:p/>
        </p:txBody>
      </p:sp>
      <p:sp>
        <p:nvSpPr>
          <p:cNvPr id="68" name="Google Shape;68;p13"/>
          <p:cNvSpPr txBox="1"/>
          <p:nvPr>
            <p:ph idx="9" type="subTitle"/>
          </p:nvPr>
        </p:nvSpPr>
        <p:spPr>
          <a:xfrm>
            <a:off x="5321475" y="1705450"/>
            <a:ext cx="2096400" cy="478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
        <p:nvSpPr>
          <p:cNvPr id="69" name="Google Shape;69;p13"/>
          <p:cNvSpPr txBox="1"/>
          <p:nvPr>
            <p:ph hasCustomPrompt="1" idx="13" type="title"/>
          </p:nvPr>
        </p:nvSpPr>
        <p:spPr>
          <a:xfrm>
            <a:off x="4487696" y="3353283"/>
            <a:ext cx="658500" cy="411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2000"/>
              <a:buFont typeface="Krona One"/>
              <a:buNone/>
              <a:defRPr sz="3500">
                <a:solidFill>
                  <a:schemeClr val="lt1"/>
                </a:solidFill>
                <a:latin typeface="Playfair Display Black"/>
                <a:ea typeface="Playfair Display Black"/>
                <a:cs typeface="Playfair Display Black"/>
                <a:sym typeface="Playfair Display Black"/>
              </a:defRPr>
            </a:lvl1pPr>
            <a:lvl2pPr lvl="1"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2pPr>
            <a:lvl3pPr lvl="2"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3pPr>
            <a:lvl4pPr lvl="3"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4pPr>
            <a:lvl5pPr lvl="4"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5pPr>
            <a:lvl6pPr lvl="5"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6pPr>
            <a:lvl7pPr lvl="6"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7pPr>
            <a:lvl8pPr lvl="7"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8pPr>
            <a:lvl9pPr lvl="8"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9pPr>
          </a:lstStyle>
          <a:p>
            <a:r>
              <a:t>xx%</a:t>
            </a:r>
          </a:p>
        </p:txBody>
      </p:sp>
      <p:sp>
        <p:nvSpPr>
          <p:cNvPr id="70" name="Google Shape;70;p13"/>
          <p:cNvSpPr txBox="1"/>
          <p:nvPr>
            <p:ph idx="14" type="title"/>
          </p:nvPr>
        </p:nvSpPr>
        <p:spPr>
          <a:xfrm>
            <a:off x="5245131" y="2911967"/>
            <a:ext cx="2172600" cy="415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000"/>
              <a:buFont typeface="Playfair Display Black"/>
              <a:buNone/>
              <a:defRPr sz="2200">
                <a:solidFill>
                  <a:schemeClr val="lt1"/>
                </a:solidFill>
                <a:latin typeface="Playfair Display Black"/>
                <a:ea typeface="Playfair Display Black"/>
                <a:cs typeface="Playfair Display Black"/>
                <a:sym typeface="Playfair Display Black"/>
              </a:defRPr>
            </a:lvl1pPr>
            <a:lvl2pPr lvl="1"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2pPr>
            <a:lvl3pPr lvl="2"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3pPr>
            <a:lvl4pPr lvl="3"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4pPr>
            <a:lvl5pPr lvl="4"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5pPr>
            <a:lvl6pPr lvl="5"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6pPr>
            <a:lvl7pPr lvl="6"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7pPr>
            <a:lvl8pPr lvl="7"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8pPr>
            <a:lvl9pPr lvl="8"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9pPr>
          </a:lstStyle>
          <a:p/>
        </p:txBody>
      </p:sp>
      <p:sp>
        <p:nvSpPr>
          <p:cNvPr id="71" name="Google Shape;71;p13"/>
          <p:cNvSpPr txBox="1"/>
          <p:nvPr>
            <p:ph idx="15" type="subTitle"/>
          </p:nvPr>
        </p:nvSpPr>
        <p:spPr>
          <a:xfrm>
            <a:off x="5321325" y="3318283"/>
            <a:ext cx="2096400" cy="478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
    <p:spTree>
      <p:nvGrpSpPr>
        <p:cNvPr id="72" name="Shape 72"/>
        <p:cNvGrpSpPr/>
        <p:nvPr/>
      </p:nvGrpSpPr>
      <p:grpSpPr>
        <a:xfrm>
          <a:off x="0" y="0"/>
          <a:ext cx="0" cy="0"/>
          <a:chOff x="0" y="0"/>
          <a:chExt cx="0" cy="0"/>
        </a:xfrm>
      </p:grpSpPr>
      <p:sp>
        <p:nvSpPr>
          <p:cNvPr id="73" name="Google Shape;73;p14"/>
          <p:cNvSpPr/>
          <p:nvPr/>
        </p:nvSpPr>
        <p:spPr>
          <a:xfrm flipH="1">
            <a:off x="0" y="0"/>
            <a:ext cx="9144000" cy="5143500"/>
          </a:xfrm>
          <a:prstGeom prst="rect">
            <a:avLst/>
          </a:prstGeom>
          <a:gradFill>
            <a:gsLst>
              <a:gs pos="0">
                <a:srgbClr val="333333">
                  <a:alpha val="0"/>
                </a:srgbClr>
              </a:gs>
              <a:gs pos="32000">
                <a:srgbClr val="333333">
                  <a:alpha val="41960"/>
                </a:srgbClr>
              </a:gs>
              <a:gs pos="100000">
                <a:srgbClr val="000000">
                  <a:alpha val="51764"/>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 name="Google Shape;74;p14"/>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pic>
        <p:nvPicPr>
          <p:cNvPr id="75" name="Google Shape;75;p14"/>
          <p:cNvPicPr preferRelativeResize="0"/>
          <p:nvPr/>
        </p:nvPicPr>
        <p:blipFill rotWithShape="1">
          <a:blip r:embed="rId3">
            <a:alphaModFix amt="15000"/>
          </a:blip>
          <a:srcRect b="8431" l="0" r="0" t="7173"/>
          <a:stretch/>
        </p:blipFill>
        <p:spPr>
          <a:xfrm>
            <a:off x="-1" y="0"/>
            <a:ext cx="9144003" cy="5143501"/>
          </a:xfrm>
          <a:prstGeom prst="rect">
            <a:avLst/>
          </a:prstGeom>
          <a:noFill/>
          <a:ln>
            <a:noFill/>
          </a:ln>
        </p:spPr>
      </p:pic>
      <p:sp>
        <p:nvSpPr>
          <p:cNvPr id="76" name="Google Shape;76;p14"/>
          <p:cNvSpPr txBox="1"/>
          <p:nvPr>
            <p:ph type="title"/>
          </p:nvPr>
        </p:nvSpPr>
        <p:spPr>
          <a:xfrm flipH="1">
            <a:off x="2537463" y="1081950"/>
            <a:ext cx="3248400" cy="1436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4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7" name="Google Shape;77;p14"/>
          <p:cNvSpPr txBox="1"/>
          <p:nvPr>
            <p:ph idx="1" type="subTitle"/>
          </p:nvPr>
        </p:nvSpPr>
        <p:spPr>
          <a:xfrm flipH="1">
            <a:off x="2826988" y="4200007"/>
            <a:ext cx="2487000" cy="396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8" name="Google Shape;78;p14"/>
          <p:cNvSpPr txBox="1"/>
          <p:nvPr>
            <p:ph hasCustomPrompt="1" idx="2" type="title"/>
          </p:nvPr>
        </p:nvSpPr>
        <p:spPr>
          <a:xfrm flipH="1">
            <a:off x="723388" y="3685699"/>
            <a:ext cx="1951200" cy="909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2000"/>
              <a:buFont typeface="Krona One"/>
              <a:buNone/>
              <a:defRPr sz="10000">
                <a:solidFill>
                  <a:schemeClr val="lt1"/>
                </a:solidFill>
                <a:latin typeface="Playfair Display Black"/>
                <a:ea typeface="Playfair Display Black"/>
                <a:cs typeface="Playfair Display Black"/>
                <a:sym typeface="Playfair Display Black"/>
              </a:defRPr>
            </a:lvl1pPr>
            <a:lvl2pPr lvl="1"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2pPr>
            <a:lvl3pPr lvl="2"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3pPr>
            <a:lvl4pPr lvl="3"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4pPr>
            <a:lvl5pPr lvl="4"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5pPr>
            <a:lvl6pPr lvl="5"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6pPr>
            <a:lvl7pPr lvl="6"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7pPr>
            <a:lvl8pPr lvl="7"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8pPr>
            <a:lvl9pPr lvl="8"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_1">
    <p:spTree>
      <p:nvGrpSpPr>
        <p:cNvPr id="79" name="Shape 79"/>
        <p:cNvGrpSpPr/>
        <p:nvPr/>
      </p:nvGrpSpPr>
      <p:grpSpPr>
        <a:xfrm>
          <a:off x="0" y="0"/>
          <a:ext cx="0" cy="0"/>
          <a:chOff x="0" y="0"/>
          <a:chExt cx="0" cy="0"/>
        </a:xfrm>
      </p:grpSpPr>
      <p:pic>
        <p:nvPicPr>
          <p:cNvPr id="80" name="Google Shape;80;p15"/>
          <p:cNvPicPr preferRelativeResize="0"/>
          <p:nvPr/>
        </p:nvPicPr>
        <p:blipFill rotWithShape="1">
          <a:blip r:embed="rId2">
            <a:alphaModFix amt="12000"/>
          </a:blip>
          <a:srcRect b="8431" l="0" r="0" t="7173"/>
          <a:stretch/>
        </p:blipFill>
        <p:spPr>
          <a:xfrm>
            <a:off x="-170551" y="25"/>
            <a:ext cx="9144003" cy="5143501"/>
          </a:xfrm>
          <a:prstGeom prst="rect">
            <a:avLst/>
          </a:prstGeom>
          <a:noFill/>
          <a:ln>
            <a:noFill/>
          </a:ln>
        </p:spPr>
      </p:pic>
      <p:sp>
        <p:nvSpPr>
          <p:cNvPr id="81" name="Google Shape;81;p15"/>
          <p:cNvSpPr/>
          <p:nvPr/>
        </p:nvSpPr>
        <p:spPr>
          <a:xfrm>
            <a:off x="0" y="0"/>
            <a:ext cx="5800200" cy="5143500"/>
          </a:xfrm>
          <a:prstGeom prst="rect">
            <a:avLst/>
          </a:prstGeom>
          <a:gradFill>
            <a:gsLst>
              <a:gs pos="0">
                <a:srgbClr val="333333">
                  <a:alpha val="0"/>
                </a:srgbClr>
              </a:gs>
              <a:gs pos="32000">
                <a:srgbClr val="333333">
                  <a:alpha val="41960"/>
                </a:srgbClr>
              </a:gs>
              <a:gs pos="100000">
                <a:srgbClr val="000000">
                  <a:alpha val="51764"/>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txBox="1"/>
          <p:nvPr>
            <p:ph type="title"/>
          </p:nvPr>
        </p:nvSpPr>
        <p:spPr>
          <a:xfrm>
            <a:off x="720000" y="1081950"/>
            <a:ext cx="3280500" cy="1436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4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3" name="Google Shape;83;p15"/>
          <p:cNvSpPr txBox="1"/>
          <p:nvPr>
            <p:ph idx="1" type="subTitle"/>
          </p:nvPr>
        </p:nvSpPr>
        <p:spPr>
          <a:xfrm>
            <a:off x="1301725" y="4192995"/>
            <a:ext cx="2487000" cy="3963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4" name="Google Shape;84;p15"/>
          <p:cNvSpPr txBox="1"/>
          <p:nvPr>
            <p:ph hasCustomPrompt="1" idx="2" type="title"/>
          </p:nvPr>
        </p:nvSpPr>
        <p:spPr>
          <a:xfrm>
            <a:off x="3941125" y="3685699"/>
            <a:ext cx="1951200" cy="909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2000"/>
              <a:buFont typeface="Krona One"/>
              <a:buNone/>
              <a:defRPr sz="10000">
                <a:solidFill>
                  <a:schemeClr val="lt1"/>
                </a:solidFill>
                <a:latin typeface="Playfair Display Black"/>
                <a:ea typeface="Playfair Display Black"/>
                <a:cs typeface="Playfair Display Black"/>
                <a:sym typeface="Playfair Display Black"/>
              </a:defRPr>
            </a:lvl1pPr>
            <a:lvl2pPr lvl="1"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2pPr>
            <a:lvl3pPr lvl="2"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3pPr>
            <a:lvl4pPr lvl="3"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4pPr>
            <a:lvl5pPr lvl="4"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5pPr>
            <a:lvl6pPr lvl="5"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6pPr>
            <a:lvl7pPr lvl="6"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7pPr>
            <a:lvl8pPr lvl="7"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8pPr>
            <a:lvl9pPr lvl="8"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_1_1">
    <p:spTree>
      <p:nvGrpSpPr>
        <p:cNvPr id="85" name="Shape 85"/>
        <p:cNvGrpSpPr/>
        <p:nvPr/>
      </p:nvGrpSpPr>
      <p:grpSpPr>
        <a:xfrm>
          <a:off x="0" y="0"/>
          <a:ext cx="0" cy="0"/>
          <a:chOff x="0" y="0"/>
          <a:chExt cx="0" cy="0"/>
        </a:xfrm>
      </p:grpSpPr>
      <p:sp>
        <p:nvSpPr>
          <p:cNvPr id="86" name="Google Shape;86;p16"/>
          <p:cNvSpPr/>
          <p:nvPr/>
        </p:nvSpPr>
        <p:spPr>
          <a:xfrm>
            <a:off x="0" y="0"/>
            <a:ext cx="5800200" cy="5143500"/>
          </a:xfrm>
          <a:prstGeom prst="rect">
            <a:avLst/>
          </a:prstGeom>
          <a:gradFill>
            <a:gsLst>
              <a:gs pos="0">
                <a:srgbClr val="333333">
                  <a:alpha val="0"/>
                </a:srgbClr>
              </a:gs>
              <a:gs pos="32000">
                <a:srgbClr val="333333">
                  <a:alpha val="41960"/>
                </a:srgbClr>
              </a:gs>
              <a:gs pos="100000">
                <a:srgbClr val="000000">
                  <a:alpha val="51764"/>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16"/>
          <p:cNvPicPr preferRelativeResize="0"/>
          <p:nvPr/>
        </p:nvPicPr>
        <p:blipFill rotWithShape="1">
          <a:blip r:embed="rId2">
            <a:alphaModFix amt="15000"/>
          </a:blip>
          <a:srcRect b="8431" l="0" r="0" t="7173"/>
          <a:stretch/>
        </p:blipFill>
        <p:spPr>
          <a:xfrm>
            <a:off x="-1" y="0"/>
            <a:ext cx="9144003" cy="5143501"/>
          </a:xfrm>
          <a:prstGeom prst="rect">
            <a:avLst/>
          </a:prstGeom>
          <a:noFill/>
          <a:ln>
            <a:noFill/>
          </a:ln>
        </p:spPr>
      </p:pic>
      <p:sp>
        <p:nvSpPr>
          <p:cNvPr id="88" name="Google Shape;88;p16"/>
          <p:cNvSpPr txBox="1"/>
          <p:nvPr>
            <p:ph type="title"/>
          </p:nvPr>
        </p:nvSpPr>
        <p:spPr>
          <a:xfrm>
            <a:off x="2700375" y="1081950"/>
            <a:ext cx="3906000" cy="1436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Font typeface="Playfair Display"/>
              <a:buNone/>
              <a:defRPr sz="5400">
                <a:solidFill>
                  <a:schemeClr val="lt1"/>
                </a:solidFill>
              </a:defRPr>
            </a:lvl1pPr>
            <a:lvl2pPr lvl="1" rtl="0" algn="ctr">
              <a:spcBef>
                <a:spcPts val="0"/>
              </a:spcBef>
              <a:spcAft>
                <a:spcPts val="0"/>
              </a:spcAft>
              <a:buSzPts val="3600"/>
              <a:buFont typeface="Playfair Display"/>
              <a:buNone/>
              <a:defRPr sz="3600">
                <a:latin typeface="Playfair Display"/>
                <a:ea typeface="Playfair Display"/>
                <a:cs typeface="Playfair Display"/>
                <a:sym typeface="Playfair Display"/>
              </a:defRPr>
            </a:lvl2pPr>
            <a:lvl3pPr lvl="2" rtl="0" algn="ctr">
              <a:spcBef>
                <a:spcPts val="0"/>
              </a:spcBef>
              <a:spcAft>
                <a:spcPts val="0"/>
              </a:spcAft>
              <a:buSzPts val="3600"/>
              <a:buFont typeface="Playfair Display"/>
              <a:buNone/>
              <a:defRPr sz="3600">
                <a:latin typeface="Playfair Display"/>
                <a:ea typeface="Playfair Display"/>
                <a:cs typeface="Playfair Display"/>
                <a:sym typeface="Playfair Display"/>
              </a:defRPr>
            </a:lvl3pPr>
            <a:lvl4pPr lvl="3" rtl="0" algn="ctr">
              <a:spcBef>
                <a:spcPts val="0"/>
              </a:spcBef>
              <a:spcAft>
                <a:spcPts val="0"/>
              </a:spcAft>
              <a:buSzPts val="3600"/>
              <a:buFont typeface="Playfair Display"/>
              <a:buNone/>
              <a:defRPr sz="3600">
                <a:latin typeface="Playfair Display"/>
                <a:ea typeface="Playfair Display"/>
                <a:cs typeface="Playfair Display"/>
                <a:sym typeface="Playfair Display"/>
              </a:defRPr>
            </a:lvl4pPr>
            <a:lvl5pPr lvl="4" rtl="0" algn="ctr">
              <a:spcBef>
                <a:spcPts val="0"/>
              </a:spcBef>
              <a:spcAft>
                <a:spcPts val="0"/>
              </a:spcAft>
              <a:buSzPts val="3600"/>
              <a:buFont typeface="Playfair Display"/>
              <a:buNone/>
              <a:defRPr sz="3600">
                <a:latin typeface="Playfair Display"/>
                <a:ea typeface="Playfair Display"/>
                <a:cs typeface="Playfair Display"/>
                <a:sym typeface="Playfair Display"/>
              </a:defRPr>
            </a:lvl5pPr>
            <a:lvl6pPr lvl="5" rtl="0" algn="ctr">
              <a:spcBef>
                <a:spcPts val="0"/>
              </a:spcBef>
              <a:spcAft>
                <a:spcPts val="0"/>
              </a:spcAft>
              <a:buSzPts val="3600"/>
              <a:buFont typeface="Playfair Display"/>
              <a:buNone/>
              <a:defRPr sz="3600">
                <a:latin typeface="Playfair Display"/>
                <a:ea typeface="Playfair Display"/>
                <a:cs typeface="Playfair Display"/>
                <a:sym typeface="Playfair Display"/>
              </a:defRPr>
            </a:lvl6pPr>
            <a:lvl7pPr lvl="6" rtl="0" algn="ctr">
              <a:spcBef>
                <a:spcPts val="0"/>
              </a:spcBef>
              <a:spcAft>
                <a:spcPts val="0"/>
              </a:spcAft>
              <a:buSzPts val="3600"/>
              <a:buFont typeface="Playfair Display"/>
              <a:buNone/>
              <a:defRPr sz="3600">
                <a:latin typeface="Playfair Display"/>
                <a:ea typeface="Playfair Display"/>
                <a:cs typeface="Playfair Display"/>
                <a:sym typeface="Playfair Display"/>
              </a:defRPr>
            </a:lvl7pPr>
            <a:lvl8pPr lvl="7" rtl="0" algn="ctr">
              <a:spcBef>
                <a:spcPts val="0"/>
              </a:spcBef>
              <a:spcAft>
                <a:spcPts val="0"/>
              </a:spcAft>
              <a:buSzPts val="3600"/>
              <a:buFont typeface="Playfair Display"/>
              <a:buNone/>
              <a:defRPr sz="3600">
                <a:latin typeface="Playfair Display"/>
                <a:ea typeface="Playfair Display"/>
                <a:cs typeface="Playfair Display"/>
                <a:sym typeface="Playfair Display"/>
              </a:defRPr>
            </a:lvl8pPr>
            <a:lvl9pPr lvl="8" rtl="0" algn="ctr">
              <a:spcBef>
                <a:spcPts val="0"/>
              </a:spcBef>
              <a:spcAft>
                <a:spcPts val="0"/>
              </a:spcAft>
              <a:buSzPts val="3600"/>
              <a:buFont typeface="Playfair Display"/>
              <a:buNone/>
              <a:defRPr sz="3600">
                <a:latin typeface="Playfair Display"/>
                <a:ea typeface="Playfair Display"/>
                <a:cs typeface="Playfair Display"/>
                <a:sym typeface="Playfair Display"/>
              </a:defRPr>
            </a:lvl9pPr>
          </a:lstStyle>
          <a:p/>
        </p:txBody>
      </p:sp>
      <p:sp>
        <p:nvSpPr>
          <p:cNvPr id="89" name="Google Shape;89;p16"/>
          <p:cNvSpPr txBox="1"/>
          <p:nvPr>
            <p:ph idx="1" type="subTitle"/>
          </p:nvPr>
        </p:nvSpPr>
        <p:spPr>
          <a:xfrm>
            <a:off x="3830000" y="4200007"/>
            <a:ext cx="2487000" cy="3963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0" name="Google Shape;90;p16"/>
          <p:cNvSpPr txBox="1"/>
          <p:nvPr>
            <p:ph hasCustomPrompt="1" idx="2" type="title"/>
          </p:nvPr>
        </p:nvSpPr>
        <p:spPr>
          <a:xfrm>
            <a:off x="6469400" y="3685699"/>
            <a:ext cx="1951200" cy="909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2000"/>
              <a:buFont typeface="Krona One"/>
              <a:buNone/>
              <a:defRPr sz="10000">
                <a:solidFill>
                  <a:schemeClr val="lt1"/>
                </a:solidFill>
              </a:defRPr>
            </a:lvl1pPr>
            <a:lvl2pPr lvl="1"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2pPr>
            <a:lvl3pPr lvl="2"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3pPr>
            <a:lvl4pPr lvl="3"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4pPr>
            <a:lvl5pPr lvl="4"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5pPr>
            <a:lvl6pPr lvl="5"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6pPr>
            <a:lvl7pPr lvl="6"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7pPr>
            <a:lvl8pPr lvl="7"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8pPr>
            <a:lvl9pPr lvl="8"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91" name="Shape 91"/>
        <p:cNvGrpSpPr/>
        <p:nvPr/>
      </p:nvGrpSpPr>
      <p:grpSpPr>
        <a:xfrm>
          <a:off x="0" y="0"/>
          <a:ext cx="0" cy="0"/>
          <a:chOff x="0" y="0"/>
          <a:chExt cx="0" cy="0"/>
        </a:xfrm>
      </p:grpSpPr>
      <p:pic>
        <p:nvPicPr>
          <p:cNvPr id="92" name="Google Shape;92;p17"/>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93" name="Google Shape;93;p17"/>
          <p:cNvSpPr txBox="1"/>
          <p:nvPr>
            <p:ph hasCustomPrompt="1" type="title"/>
          </p:nvPr>
        </p:nvSpPr>
        <p:spPr>
          <a:xfrm>
            <a:off x="1867463" y="2087025"/>
            <a:ext cx="1943400" cy="76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6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4" name="Google Shape;94;p17"/>
          <p:cNvSpPr txBox="1"/>
          <p:nvPr>
            <p:ph idx="1" type="subTitle"/>
          </p:nvPr>
        </p:nvSpPr>
        <p:spPr>
          <a:xfrm>
            <a:off x="1867738" y="3113713"/>
            <a:ext cx="1943400" cy="54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5" name="Google Shape;95;p17"/>
          <p:cNvSpPr txBox="1"/>
          <p:nvPr>
            <p:ph hasCustomPrompt="1" idx="2" type="title"/>
          </p:nvPr>
        </p:nvSpPr>
        <p:spPr>
          <a:xfrm>
            <a:off x="5092763" y="2963613"/>
            <a:ext cx="2592900" cy="583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45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6" name="Google Shape;96;p17"/>
          <p:cNvSpPr txBox="1"/>
          <p:nvPr>
            <p:ph idx="3" type="subTitle"/>
          </p:nvPr>
        </p:nvSpPr>
        <p:spPr>
          <a:xfrm>
            <a:off x="5366388" y="3591513"/>
            <a:ext cx="2319300" cy="76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 name="Google Shape;97;p17"/>
          <p:cNvSpPr txBox="1"/>
          <p:nvPr>
            <p:ph hasCustomPrompt="1" idx="4" type="title"/>
          </p:nvPr>
        </p:nvSpPr>
        <p:spPr>
          <a:xfrm>
            <a:off x="5092763" y="1392938"/>
            <a:ext cx="2592900" cy="583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45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8" name="Google Shape;98;p17"/>
          <p:cNvSpPr txBox="1"/>
          <p:nvPr>
            <p:ph idx="5" type="subTitle"/>
          </p:nvPr>
        </p:nvSpPr>
        <p:spPr>
          <a:xfrm>
            <a:off x="5366388" y="2021388"/>
            <a:ext cx="2319300" cy="76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9" name="Google Shape;99;p17"/>
          <p:cNvSpPr txBox="1"/>
          <p:nvPr>
            <p:ph idx="6" type="title"/>
          </p:nvPr>
        </p:nvSpPr>
        <p:spPr>
          <a:xfrm>
            <a:off x="720000" y="540000"/>
            <a:ext cx="7704300" cy="583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latin typeface="Playfair Display Black"/>
                <a:ea typeface="Playfair Display Black"/>
                <a:cs typeface="Playfair Display Black"/>
                <a:sym typeface="Playfair Display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00" name="Shape 100"/>
        <p:cNvGrpSpPr/>
        <p:nvPr/>
      </p:nvGrpSpPr>
      <p:grpSpPr>
        <a:xfrm>
          <a:off x="0" y="0"/>
          <a:ext cx="0" cy="0"/>
          <a:chOff x="0" y="0"/>
          <a:chExt cx="0" cy="0"/>
        </a:xfrm>
      </p:grpSpPr>
      <p:pic>
        <p:nvPicPr>
          <p:cNvPr id="101" name="Google Shape;101;p18"/>
          <p:cNvPicPr preferRelativeResize="0"/>
          <p:nvPr/>
        </p:nvPicPr>
        <p:blipFill rotWithShape="1">
          <a:blip r:embed="rId2">
            <a:alphaModFix amt="15000"/>
          </a:blip>
          <a:srcRect b="8431" l="0" r="0" t="7173"/>
          <a:stretch/>
        </p:blipFill>
        <p:spPr>
          <a:xfrm>
            <a:off x="-1" y="0"/>
            <a:ext cx="9144003" cy="5143501"/>
          </a:xfrm>
          <a:prstGeom prst="rect">
            <a:avLst/>
          </a:prstGeom>
          <a:noFill/>
          <a:ln>
            <a:noFill/>
          </a:ln>
        </p:spPr>
      </p:pic>
      <p:sp>
        <p:nvSpPr>
          <p:cNvPr id="102" name="Google Shape;102;p18"/>
          <p:cNvSpPr txBox="1"/>
          <p:nvPr>
            <p:ph idx="1" type="subTitle"/>
          </p:nvPr>
        </p:nvSpPr>
        <p:spPr>
          <a:xfrm flipH="1">
            <a:off x="716775" y="1060275"/>
            <a:ext cx="5524200" cy="1263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5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03" name="Google Shape;103;p18"/>
          <p:cNvSpPr txBox="1"/>
          <p:nvPr>
            <p:ph idx="2" type="subTitle"/>
          </p:nvPr>
        </p:nvSpPr>
        <p:spPr>
          <a:xfrm flipH="1">
            <a:off x="905550" y="4320550"/>
            <a:ext cx="3511200" cy="26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200"/>
              <a:buFont typeface="Playfair Display Black"/>
              <a:buNone/>
              <a:defRPr sz="25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SzPts val="2200"/>
              <a:buFont typeface="Playfair Display Black"/>
              <a:buNone/>
              <a:defRPr sz="2200">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SzPts val="2200"/>
              <a:buFont typeface="Playfair Display Black"/>
              <a:buNone/>
              <a:defRPr sz="2200">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SzPts val="2200"/>
              <a:buFont typeface="Playfair Display Black"/>
              <a:buNone/>
              <a:defRPr sz="2200">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SzPts val="2200"/>
              <a:buFont typeface="Playfair Display Black"/>
              <a:buNone/>
              <a:defRPr sz="2200">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SzPts val="2200"/>
              <a:buFont typeface="Playfair Display Black"/>
              <a:buNone/>
              <a:defRPr sz="2200">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SzPts val="2200"/>
              <a:buFont typeface="Playfair Display Black"/>
              <a:buNone/>
              <a:defRPr sz="2200">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SzPts val="2200"/>
              <a:buFont typeface="Playfair Display Black"/>
              <a:buNone/>
              <a:defRPr sz="2200">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SzPts val="2200"/>
              <a:buFont typeface="Playfair Display Black"/>
              <a:buNone/>
              <a:defRPr sz="2200">
                <a:latin typeface="Playfair Display Black"/>
                <a:ea typeface="Playfair Display Black"/>
                <a:cs typeface="Playfair Display Black"/>
                <a:sym typeface="Playfair Display Black"/>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
    <p:spTree>
      <p:nvGrpSpPr>
        <p:cNvPr id="104" name="Shape 104"/>
        <p:cNvGrpSpPr/>
        <p:nvPr/>
      </p:nvGrpSpPr>
      <p:grpSpPr>
        <a:xfrm>
          <a:off x="0" y="0"/>
          <a:ext cx="0" cy="0"/>
          <a:chOff x="0" y="0"/>
          <a:chExt cx="0" cy="0"/>
        </a:xfrm>
      </p:grpSpPr>
      <p:pic>
        <p:nvPicPr>
          <p:cNvPr id="105" name="Google Shape;105;p19"/>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106" name="Google Shape;106;p19"/>
          <p:cNvSpPr txBox="1"/>
          <p:nvPr>
            <p:ph type="title"/>
          </p:nvPr>
        </p:nvSpPr>
        <p:spPr>
          <a:xfrm>
            <a:off x="720000" y="540000"/>
            <a:ext cx="7704000" cy="57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7" name="Google Shape;107;p19"/>
          <p:cNvSpPr txBox="1"/>
          <p:nvPr>
            <p:ph idx="1" type="subTitle"/>
          </p:nvPr>
        </p:nvSpPr>
        <p:spPr>
          <a:xfrm>
            <a:off x="1632804" y="1968550"/>
            <a:ext cx="2712900" cy="232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400"/>
              <a:buFont typeface="Arial"/>
              <a:buChar char="●"/>
              <a:defRPr sz="1400"/>
            </a:lvl1pPr>
            <a:lvl2pPr lvl="1" rtl="0" algn="ctr">
              <a:lnSpc>
                <a:spcPct val="100000"/>
              </a:lnSpc>
              <a:spcBef>
                <a:spcPts val="0"/>
              </a:spcBef>
              <a:spcAft>
                <a:spcPts val="0"/>
              </a:spcAft>
              <a:buClr>
                <a:schemeClr val="lt2"/>
              </a:buClr>
              <a:buSzPts val="1400"/>
              <a:buFont typeface="Arial"/>
              <a:buChar char="○"/>
              <a:defRPr/>
            </a:lvl2pPr>
            <a:lvl3pPr lvl="2" rtl="0" algn="ctr">
              <a:lnSpc>
                <a:spcPct val="100000"/>
              </a:lnSpc>
              <a:spcBef>
                <a:spcPts val="0"/>
              </a:spcBef>
              <a:spcAft>
                <a:spcPts val="0"/>
              </a:spcAft>
              <a:buClr>
                <a:schemeClr val="lt2"/>
              </a:buClr>
              <a:buSzPts val="1400"/>
              <a:buFont typeface="Arial"/>
              <a:buChar char="■"/>
              <a:defRPr/>
            </a:lvl3pPr>
            <a:lvl4pPr lvl="3" rtl="0" algn="ctr">
              <a:lnSpc>
                <a:spcPct val="100000"/>
              </a:lnSpc>
              <a:spcBef>
                <a:spcPts val="0"/>
              </a:spcBef>
              <a:spcAft>
                <a:spcPts val="0"/>
              </a:spcAft>
              <a:buClr>
                <a:schemeClr val="lt2"/>
              </a:buClr>
              <a:buSzPts val="1400"/>
              <a:buFont typeface="Arial"/>
              <a:buChar char="●"/>
              <a:defRPr/>
            </a:lvl4pPr>
            <a:lvl5pPr lvl="4" rtl="0" algn="ctr">
              <a:lnSpc>
                <a:spcPct val="100000"/>
              </a:lnSpc>
              <a:spcBef>
                <a:spcPts val="0"/>
              </a:spcBef>
              <a:spcAft>
                <a:spcPts val="0"/>
              </a:spcAft>
              <a:buClr>
                <a:schemeClr val="lt2"/>
              </a:buClr>
              <a:buSzPts val="1400"/>
              <a:buFont typeface="Arial"/>
              <a:buChar char="○"/>
              <a:defRPr/>
            </a:lvl5pPr>
            <a:lvl6pPr lvl="5" rtl="0" algn="ctr">
              <a:lnSpc>
                <a:spcPct val="100000"/>
              </a:lnSpc>
              <a:spcBef>
                <a:spcPts val="0"/>
              </a:spcBef>
              <a:spcAft>
                <a:spcPts val="0"/>
              </a:spcAft>
              <a:buClr>
                <a:schemeClr val="lt2"/>
              </a:buClr>
              <a:buSzPts val="1400"/>
              <a:buFont typeface="Arial"/>
              <a:buChar char="■"/>
              <a:defRPr/>
            </a:lvl6pPr>
            <a:lvl7pPr lvl="6" rtl="0" algn="ctr">
              <a:lnSpc>
                <a:spcPct val="100000"/>
              </a:lnSpc>
              <a:spcBef>
                <a:spcPts val="0"/>
              </a:spcBef>
              <a:spcAft>
                <a:spcPts val="0"/>
              </a:spcAft>
              <a:buClr>
                <a:schemeClr val="lt2"/>
              </a:buClr>
              <a:buSzPts val="1400"/>
              <a:buFont typeface="Arial"/>
              <a:buChar char="●"/>
              <a:defRPr/>
            </a:lvl7pPr>
            <a:lvl8pPr lvl="7" rtl="0" algn="ctr">
              <a:lnSpc>
                <a:spcPct val="100000"/>
              </a:lnSpc>
              <a:spcBef>
                <a:spcPts val="0"/>
              </a:spcBef>
              <a:spcAft>
                <a:spcPts val="0"/>
              </a:spcAft>
              <a:buClr>
                <a:schemeClr val="lt2"/>
              </a:buClr>
              <a:buSzPts val="1400"/>
              <a:buFont typeface="Arial"/>
              <a:buChar char="○"/>
              <a:defRPr/>
            </a:lvl8pPr>
            <a:lvl9pPr lvl="8" rtl="0" algn="ctr">
              <a:lnSpc>
                <a:spcPct val="100000"/>
              </a:lnSpc>
              <a:spcBef>
                <a:spcPts val="0"/>
              </a:spcBef>
              <a:spcAft>
                <a:spcPts val="0"/>
              </a:spcAft>
              <a:buClr>
                <a:schemeClr val="lt2"/>
              </a:buClr>
              <a:buSzPts val="1400"/>
              <a:buFont typeface="Arial"/>
              <a:buChar char="■"/>
              <a:defRPr/>
            </a:lvl9pPr>
          </a:lstStyle>
          <a:p/>
        </p:txBody>
      </p:sp>
      <p:sp>
        <p:nvSpPr>
          <p:cNvPr id="108" name="Google Shape;108;p19"/>
          <p:cNvSpPr txBox="1"/>
          <p:nvPr>
            <p:ph idx="2" type="subTitle"/>
          </p:nvPr>
        </p:nvSpPr>
        <p:spPr>
          <a:xfrm>
            <a:off x="5559004" y="1968550"/>
            <a:ext cx="2712900" cy="232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09" name="Google Shape;109;p19"/>
          <p:cNvSpPr txBox="1"/>
          <p:nvPr>
            <p:ph idx="3" type="subTitle"/>
          </p:nvPr>
        </p:nvSpPr>
        <p:spPr>
          <a:xfrm>
            <a:off x="1518954" y="1577350"/>
            <a:ext cx="2826900" cy="31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
        <p:nvSpPr>
          <p:cNvPr id="110" name="Google Shape;110;p19"/>
          <p:cNvSpPr txBox="1"/>
          <p:nvPr>
            <p:ph idx="4" type="subTitle"/>
          </p:nvPr>
        </p:nvSpPr>
        <p:spPr>
          <a:xfrm>
            <a:off x="5445004" y="1577350"/>
            <a:ext cx="2826900" cy="31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2">
    <p:spTree>
      <p:nvGrpSpPr>
        <p:cNvPr id="111" name="Shape 111"/>
        <p:cNvGrpSpPr/>
        <p:nvPr/>
      </p:nvGrpSpPr>
      <p:grpSpPr>
        <a:xfrm>
          <a:off x="0" y="0"/>
          <a:ext cx="0" cy="0"/>
          <a:chOff x="0" y="0"/>
          <a:chExt cx="0" cy="0"/>
        </a:xfrm>
      </p:grpSpPr>
      <p:pic>
        <p:nvPicPr>
          <p:cNvPr id="112" name="Google Shape;112;p20"/>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113" name="Google Shape;113;p20"/>
          <p:cNvSpPr txBox="1"/>
          <p:nvPr>
            <p:ph type="title"/>
          </p:nvPr>
        </p:nvSpPr>
        <p:spPr>
          <a:xfrm flipH="1">
            <a:off x="720000" y="540000"/>
            <a:ext cx="7704000" cy="57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114" name="Google Shape;114;p20"/>
          <p:cNvSpPr txBox="1"/>
          <p:nvPr>
            <p:ph idx="1" type="subTitle"/>
          </p:nvPr>
        </p:nvSpPr>
        <p:spPr>
          <a:xfrm flipH="1">
            <a:off x="720000" y="3798919"/>
            <a:ext cx="2024700" cy="3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15" name="Google Shape;115;p20"/>
          <p:cNvSpPr txBox="1"/>
          <p:nvPr>
            <p:ph idx="2" type="subTitle"/>
          </p:nvPr>
        </p:nvSpPr>
        <p:spPr>
          <a:xfrm flipH="1">
            <a:off x="720000" y="3343550"/>
            <a:ext cx="2024700" cy="33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
        <p:nvSpPr>
          <p:cNvPr id="116" name="Google Shape;116;p20"/>
          <p:cNvSpPr txBox="1"/>
          <p:nvPr>
            <p:ph idx="3" type="subTitle"/>
          </p:nvPr>
        </p:nvSpPr>
        <p:spPr>
          <a:xfrm flipH="1">
            <a:off x="3559650" y="3798919"/>
            <a:ext cx="2024700" cy="3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17" name="Google Shape;117;p20"/>
          <p:cNvSpPr txBox="1"/>
          <p:nvPr>
            <p:ph idx="4" type="subTitle"/>
          </p:nvPr>
        </p:nvSpPr>
        <p:spPr>
          <a:xfrm flipH="1">
            <a:off x="3559650" y="3343550"/>
            <a:ext cx="2024700" cy="33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
        <p:nvSpPr>
          <p:cNvPr id="118" name="Google Shape;118;p20"/>
          <p:cNvSpPr txBox="1"/>
          <p:nvPr>
            <p:ph idx="5" type="subTitle"/>
          </p:nvPr>
        </p:nvSpPr>
        <p:spPr>
          <a:xfrm flipH="1">
            <a:off x="6399300" y="3798919"/>
            <a:ext cx="2024700" cy="3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19" name="Google Shape;119;p20"/>
          <p:cNvSpPr txBox="1"/>
          <p:nvPr>
            <p:ph idx="6" type="subTitle"/>
          </p:nvPr>
        </p:nvSpPr>
        <p:spPr>
          <a:xfrm flipH="1">
            <a:off x="6399300" y="3343550"/>
            <a:ext cx="2024700" cy="33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flipH="1">
            <a:off x="3197400" y="0"/>
            <a:ext cx="5946600" cy="5143500"/>
          </a:xfrm>
          <a:prstGeom prst="rect">
            <a:avLst/>
          </a:prstGeom>
          <a:gradFill>
            <a:gsLst>
              <a:gs pos="0">
                <a:srgbClr val="333333">
                  <a:alpha val="0"/>
                </a:srgbClr>
              </a:gs>
              <a:gs pos="32000">
                <a:srgbClr val="333333">
                  <a:alpha val="41960"/>
                </a:srgbClr>
              </a:gs>
              <a:gs pos="100000">
                <a:srgbClr val="000000">
                  <a:alpha val="77647"/>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 name="Google Shape;15;p3"/>
          <p:cNvPicPr preferRelativeResize="0"/>
          <p:nvPr/>
        </p:nvPicPr>
        <p:blipFill rotWithShape="1">
          <a:blip r:embed="rId2">
            <a:alphaModFix amt="15000"/>
          </a:blip>
          <a:srcRect b="8431" l="0" r="0" t="7173"/>
          <a:stretch/>
        </p:blipFill>
        <p:spPr>
          <a:xfrm flipH="1">
            <a:off x="-1" y="0"/>
            <a:ext cx="9144003" cy="5143501"/>
          </a:xfrm>
          <a:prstGeom prst="rect">
            <a:avLst/>
          </a:prstGeom>
          <a:noFill/>
          <a:ln>
            <a:noFill/>
          </a:ln>
        </p:spPr>
      </p:pic>
      <p:sp>
        <p:nvSpPr>
          <p:cNvPr id="16" name="Google Shape;16;p3"/>
          <p:cNvSpPr txBox="1"/>
          <p:nvPr>
            <p:ph type="title"/>
          </p:nvPr>
        </p:nvSpPr>
        <p:spPr>
          <a:xfrm flipH="1">
            <a:off x="5175600" y="1081950"/>
            <a:ext cx="3248400" cy="14364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4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 type="subTitle"/>
          </p:nvPr>
        </p:nvSpPr>
        <p:spPr>
          <a:xfrm flipH="1">
            <a:off x="5465125" y="4200007"/>
            <a:ext cx="2487000" cy="3963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 name="Google Shape;18;p3"/>
          <p:cNvSpPr txBox="1"/>
          <p:nvPr>
            <p:ph hasCustomPrompt="1" idx="2" type="title"/>
          </p:nvPr>
        </p:nvSpPr>
        <p:spPr>
          <a:xfrm flipH="1">
            <a:off x="3361525" y="3685699"/>
            <a:ext cx="1951200" cy="909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2000"/>
              <a:buFont typeface="Krona One"/>
              <a:buNone/>
              <a:defRPr sz="10000">
                <a:solidFill>
                  <a:schemeClr val="lt1"/>
                </a:solidFill>
                <a:latin typeface="Playfair Display Black"/>
                <a:ea typeface="Playfair Display Black"/>
                <a:cs typeface="Playfair Display Black"/>
                <a:sym typeface="Playfair Display Black"/>
              </a:defRPr>
            </a:lvl1pPr>
            <a:lvl2pPr lvl="1"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2pPr>
            <a:lvl3pPr lvl="2"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3pPr>
            <a:lvl4pPr lvl="3"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4pPr>
            <a:lvl5pPr lvl="4"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5pPr>
            <a:lvl6pPr lvl="5"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6pPr>
            <a:lvl7pPr lvl="6"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7pPr>
            <a:lvl8pPr lvl="7"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8pPr>
            <a:lvl9pPr lvl="8"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120" name="Shape 120"/>
        <p:cNvGrpSpPr/>
        <p:nvPr/>
      </p:nvGrpSpPr>
      <p:grpSpPr>
        <a:xfrm>
          <a:off x="0" y="0"/>
          <a:ext cx="0" cy="0"/>
          <a:chOff x="0" y="0"/>
          <a:chExt cx="0" cy="0"/>
        </a:xfrm>
      </p:grpSpPr>
      <p:pic>
        <p:nvPicPr>
          <p:cNvPr id="121" name="Google Shape;121;p21"/>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122" name="Google Shape;122;p21"/>
          <p:cNvSpPr txBox="1"/>
          <p:nvPr>
            <p:ph type="title"/>
          </p:nvPr>
        </p:nvSpPr>
        <p:spPr>
          <a:xfrm flipH="1">
            <a:off x="674450" y="540000"/>
            <a:ext cx="7704000" cy="57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123" name="Google Shape;123;p21"/>
          <p:cNvSpPr txBox="1"/>
          <p:nvPr>
            <p:ph idx="1" type="subTitle"/>
          </p:nvPr>
        </p:nvSpPr>
        <p:spPr>
          <a:xfrm flipH="1">
            <a:off x="1015481" y="2249350"/>
            <a:ext cx="1588800" cy="36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24" name="Google Shape;124;p21"/>
          <p:cNvSpPr txBox="1"/>
          <p:nvPr>
            <p:ph idx="2" type="subTitle"/>
          </p:nvPr>
        </p:nvSpPr>
        <p:spPr>
          <a:xfrm flipH="1">
            <a:off x="1015481" y="1743736"/>
            <a:ext cx="1588800" cy="33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
        <p:nvSpPr>
          <p:cNvPr id="125" name="Google Shape;125;p21"/>
          <p:cNvSpPr txBox="1"/>
          <p:nvPr>
            <p:ph idx="3" type="subTitle"/>
          </p:nvPr>
        </p:nvSpPr>
        <p:spPr>
          <a:xfrm flipH="1">
            <a:off x="1015481" y="4024339"/>
            <a:ext cx="1588800" cy="36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26" name="Google Shape;126;p21"/>
          <p:cNvSpPr txBox="1"/>
          <p:nvPr>
            <p:ph idx="4" type="subTitle"/>
          </p:nvPr>
        </p:nvSpPr>
        <p:spPr>
          <a:xfrm flipH="1">
            <a:off x="1015481" y="3517975"/>
            <a:ext cx="1588800" cy="33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
        <p:nvSpPr>
          <p:cNvPr id="127" name="Google Shape;127;p21"/>
          <p:cNvSpPr txBox="1"/>
          <p:nvPr>
            <p:ph idx="5" type="subTitle"/>
          </p:nvPr>
        </p:nvSpPr>
        <p:spPr>
          <a:xfrm flipH="1">
            <a:off x="6539581" y="2249359"/>
            <a:ext cx="1588800" cy="360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28" name="Google Shape;128;p21"/>
          <p:cNvSpPr txBox="1"/>
          <p:nvPr>
            <p:ph idx="6" type="subTitle"/>
          </p:nvPr>
        </p:nvSpPr>
        <p:spPr>
          <a:xfrm flipH="1">
            <a:off x="6539581" y="1743736"/>
            <a:ext cx="1588800" cy="339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
        <p:nvSpPr>
          <p:cNvPr id="129" name="Google Shape;129;p21"/>
          <p:cNvSpPr txBox="1"/>
          <p:nvPr>
            <p:ph idx="7" type="subTitle"/>
          </p:nvPr>
        </p:nvSpPr>
        <p:spPr>
          <a:xfrm flipH="1">
            <a:off x="6539581" y="4024350"/>
            <a:ext cx="1588800" cy="360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0" name="Google Shape;130;p21"/>
          <p:cNvSpPr txBox="1"/>
          <p:nvPr>
            <p:ph idx="8" type="subTitle"/>
          </p:nvPr>
        </p:nvSpPr>
        <p:spPr>
          <a:xfrm flipH="1">
            <a:off x="6539581" y="3517975"/>
            <a:ext cx="1588800" cy="339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31" name="Shape 131"/>
        <p:cNvGrpSpPr/>
        <p:nvPr/>
      </p:nvGrpSpPr>
      <p:grpSpPr>
        <a:xfrm>
          <a:off x="0" y="0"/>
          <a:ext cx="0" cy="0"/>
          <a:chOff x="0" y="0"/>
          <a:chExt cx="0" cy="0"/>
        </a:xfrm>
      </p:grpSpPr>
      <p:pic>
        <p:nvPicPr>
          <p:cNvPr id="132" name="Google Shape;132;p22"/>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133" name="Google Shape;133;p22"/>
          <p:cNvSpPr txBox="1"/>
          <p:nvPr>
            <p:ph type="title"/>
          </p:nvPr>
        </p:nvSpPr>
        <p:spPr>
          <a:xfrm flipH="1">
            <a:off x="720000" y="540000"/>
            <a:ext cx="7704000" cy="57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134" name="Google Shape;134;p22"/>
          <p:cNvSpPr txBox="1"/>
          <p:nvPr>
            <p:ph idx="1" type="subTitle"/>
          </p:nvPr>
        </p:nvSpPr>
        <p:spPr>
          <a:xfrm flipH="1">
            <a:off x="1323340" y="2212038"/>
            <a:ext cx="1898400" cy="36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5" name="Google Shape;135;p22"/>
          <p:cNvSpPr txBox="1"/>
          <p:nvPr>
            <p:ph idx="2" type="subTitle"/>
          </p:nvPr>
        </p:nvSpPr>
        <p:spPr>
          <a:xfrm flipH="1">
            <a:off x="1190739" y="1775375"/>
            <a:ext cx="2031000" cy="33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
        <p:nvSpPr>
          <p:cNvPr id="136" name="Google Shape;136;p22"/>
          <p:cNvSpPr txBox="1"/>
          <p:nvPr>
            <p:ph idx="3" type="subTitle"/>
          </p:nvPr>
        </p:nvSpPr>
        <p:spPr>
          <a:xfrm flipH="1">
            <a:off x="1323340" y="3730950"/>
            <a:ext cx="1898400" cy="36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7" name="Google Shape;137;p22"/>
          <p:cNvSpPr txBox="1"/>
          <p:nvPr>
            <p:ph idx="4" type="subTitle"/>
          </p:nvPr>
        </p:nvSpPr>
        <p:spPr>
          <a:xfrm flipH="1">
            <a:off x="1190740" y="3294521"/>
            <a:ext cx="2031000" cy="33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
        <p:nvSpPr>
          <p:cNvPr id="138" name="Google Shape;138;p22"/>
          <p:cNvSpPr txBox="1"/>
          <p:nvPr>
            <p:ph idx="5" type="subTitle"/>
          </p:nvPr>
        </p:nvSpPr>
        <p:spPr>
          <a:xfrm flipH="1">
            <a:off x="6517355" y="2212038"/>
            <a:ext cx="1898400" cy="36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9" name="Google Shape;139;p22"/>
          <p:cNvSpPr txBox="1"/>
          <p:nvPr>
            <p:ph idx="6" type="subTitle"/>
          </p:nvPr>
        </p:nvSpPr>
        <p:spPr>
          <a:xfrm flipH="1">
            <a:off x="6393862" y="1775375"/>
            <a:ext cx="2031000" cy="33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
        <p:nvSpPr>
          <p:cNvPr id="140" name="Google Shape;140;p22"/>
          <p:cNvSpPr txBox="1"/>
          <p:nvPr>
            <p:ph idx="7" type="subTitle"/>
          </p:nvPr>
        </p:nvSpPr>
        <p:spPr>
          <a:xfrm flipH="1">
            <a:off x="6517490" y="3730950"/>
            <a:ext cx="1898400" cy="36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41" name="Google Shape;141;p22"/>
          <p:cNvSpPr txBox="1"/>
          <p:nvPr>
            <p:ph idx="8" type="subTitle"/>
          </p:nvPr>
        </p:nvSpPr>
        <p:spPr>
          <a:xfrm flipH="1">
            <a:off x="6389390" y="3294525"/>
            <a:ext cx="2031000" cy="33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
        <p:nvSpPr>
          <p:cNvPr id="142" name="Google Shape;142;p22"/>
          <p:cNvSpPr txBox="1"/>
          <p:nvPr>
            <p:ph idx="9" type="subTitle"/>
          </p:nvPr>
        </p:nvSpPr>
        <p:spPr>
          <a:xfrm flipH="1">
            <a:off x="3913192" y="2212038"/>
            <a:ext cx="1898400" cy="36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43" name="Google Shape;143;p22"/>
          <p:cNvSpPr txBox="1"/>
          <p:nvPr>
            <p:ph idx="13" type="subTitle"/>
          </p:nvPr>
        </p:nvSpPr>
        <p:spPr>
          <a:xfrm flipH="1">
            <a:off x="3789700" y="1775375"/>
            <a:ext cx="2031000" cy="33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
        <p:nvSpPr>
          <p:cNvPr id="144" name="Google Shape;144;p22"/>
          <p:cNvSpPr txBox="1"/>
          <p:nvPr>
            <p:ph idx="14" type="subTitle"/>
          </p:nvPr>
        </p:nvSpPr>
        <p:spPr>
          <a:xfrm flipH="1">
            <a:off x="3913302" y="3730950"/>
            <a:ext cx="1898400" cy="36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45" name="Google Shape;145;p22"/>
          <p:cNvSpPr txBox="1"/>
          <p:nvPr>
            <p:ph idx="15" type="subTitle"/>
          </p:nvPr>
        </p:nvSpPr>
        <p:spPr>
          <a:xfrm flipH="1">
            <a:off x="3789602" y="3294521"/>
            <a:ext cx="2031000" cy="33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n columns">
  <p:cSld name="CUSTOM_1_1_1_1">
    <p:spTree>
      <p:nvGrpSpPr>
        <p:cNvPr id="146" name="Shape 146"/>
        <p:cNvGrpSpPr/>
        <p:nvPr/>
      </p:nvGrpSpPr>
      <p:grpSpPr>
        <a:xfrm>
          <a:off x="0" y="0"/>
          <a:ext cx="0" cy="0"/>
          <a:chOff x="0" y="0"/>
          <a:chExt cx="0" cy="0"/>
        </a:xfrm>
      </p:grpSpPr>
      <p:pic>
        <p:nvPicPr>
          <p:cNvPr id="147" name="Google Shape;147;p23"/>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148" name="Google Shape;148;p23"/>
          <p:cNvSpPr txBox="1"/>
          <p:nvPr>
            <p:ph type="title"/>
          </p:nvPr>
        </p:nvSpPr>
        <p:spPr>
          <a:xfrm flipH="1">
            <a:off x="720000" y="540000"/>
            <a:ext cx="7704000" cy="57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149" name="Google Shape;149;p23"/>
          <p:cNvSpPr txBox="1"/>
          <p:nvPr>
            <p:ph hasCustomPrompt="1" idx="2" type="title"/>
          </p:nvPr>
        </p:nvSpPr>
        <p:spPr>
          <a:xfrm flipH="1">
            <a:off x="1056100" y="1622925"/>
            <a:ext cx="522000" cy="2703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2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a:r>
              <a:t>xx%</a:t>
            </a:r>
          </a:p>
        </p:txBody>
      </p:sp>
      <p:sp>
        <p:nvSpPr>
          <p:cNvPr id="150" name="Google Shape;150;p23"/>
          <p:cNvSpPr txBox="1"/>
          <p:nvPr>
            <p:ph hasCustomPrompt="1" idx="3" type="title"/>
          </p:nvPr>
        </p:nvSpPr>
        <p:spPr>
          <a:xfrm flipH="1">
            <a:off x="1056100" y="2247033"/>
            <a:ext cx="522000" cy="2700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2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a:r>
              <a:t>xx%</a:t>
            </a:r>
          </a:p>
        </p:txBody>
      </p:sp>
      <p:sp>
        <p:nvSpPr>
          <p:cNvPr id="151" name="Google Shape;151;p23"/>
          <p:cNvSpPr txBox="1"/>
          <p:nvPr>
            <p:ph hasCustomPrompt="1" idx="4" type="title"/>
          </p:nvPr>
        </p:nvSpPr>
        <p:spPr>
          <a:xfrm flipH="1">
            <a:off x="1056100" y="2870874"/>
            <a:ext cx="522000" cy="2703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2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a:r>
              <a:t>xx%</a:t>
            </a:r>
          </a:p>
        </p:txBody>
      </p:sp>
      <p:sp>
        <p:nvSpPr>
          <p:cNvPr id="152" name="Google Shape;152;p23"/>
          <p:cNvSpPr txBox="1"/>
          <p:nvPr>
            <p:ph hasCustomPrompt="1" idx="5" type="title"/>
          </p:nvPr>
        </p:nvSpPr>
        <p:spPr>
          <a:xfrm flipH="1">
            <a:off x="1056100" y="3495058"/>
            <a:ext cx="522000" cy="2700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2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a:r>
              <a:t>xx%</a:t>
            </a:r>
          </a:p>
        </p:txBody>
      </p:sp>
      <p:sp>
        <p:nvSpPr>
          <p:cNvPr id="153" name="Google Shape;153;p23"/>
          <p:cNvSpPr txBox="1"/>
          <p:nvPr>
            <p:ph hasCustomPrompt="1" idx="6" type="title"/>
          </p:nvPr>
        </p:nvSpPr>
        <p:spPr>
          <a:xfrm flipH="1">
            <a:off x="1056100" y="4119029"/>
            <a:ext cx="522000" cy="2700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2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a:r>
              <a:t>xx%</a:t>
            </a:r>
          </a:p>
        </p:txBody>
      </p:sp>
      <p:sp>
        <p:nvSpPr>
          <p:cNvPr id="154" name="Google Shape;154;p23"/>
          <p:cNvSpPr txBox="1"/>
          <p:nvPr>
            <p:ph hasCustomPrompt="1" idx="7" type="title"/>
          </p:nvPr>
        </p:nvSpPr>
        <p:spPr>
          <a:xfrm flipH="1">
            <a:off x="4937300" y="1622925"/>
            <a:ext cx="522000" cy="2703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2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a:r>
              <a:t>xx%</a:t>
            </a:r>
          </a:p>
        </p:txBody>
      </p:sp>
      <p:sp>
        <p:nvSpPr>
          <p:cNvPr id="155" name="Google Shape;155;p23"/>
          <p:cNvSpPr txBox="1"/>
          <p:nvPr>
            <p:ph hasCustomPrompt="1" idx="8" type="title"/>
          </p:nvPr>
        </p:nvSpPr>
        <p:spPr>
          <a:xfrm flipH="1">
            <a:off x="4937300" y="2246849"/>
            <a:ext cx="522000" cy="2700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2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a:r>
              <a:t>xx%</a:t>
            </a:r>
          </a:p>
        </p:txBody>
      </p:sp>
      <p:sp>
        <p:nvSpPr>
          <p:cNvPr id="156" name="Google Shape;156;p23"/>
          <p:cNvSpPr txBox="1"/>
          <p:nvPr>
            <p:ph hasCustomPrompt="1" idx="9" type="title"/>
          </p:nvPr>
        </p:nvSpPr>
        <p:spPr>
          <a:xfrm flipH="1">
            <a:off x="4937300" y="2870775"/>
            <a:ext cx="522000" cy="2703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2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a:r>
              <a:t>xx%</a:t>
            </a:r>
          </a:p>
        </p:txBody>
      </p:sp>
      <p:sp>
        <p:nvSpPr>
          <p:cNvPr id="157" name="Google Shape;157;p23"/>
          <p:cNvSpPr txBox="1"/>
          <p:nvPr>
            <p:ph hasCustomPrompt="1" idx="13" type="title"/>
          </p:nvPr>
        </p:nvSpPr>
        <p:spPr>
          <a:xfrm flipH="1">
            <a:off x="4937300" y="3495025"/>
            <a:ext cx="522000" cy="2700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2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a:r>
              <a:t>xx%</a:t>
            </a:r>
          </a:p>
        </p:txBody>
      </p:sp>
      <p:sp>
        <p:nvSpPr>
          <p:cNvPr id="158" name="Google Shape;158;p23"/>
          <p:cNvSpPr txBox="1"/>
          <p:nvPr>
            <p:ph hasCustomPrompt="1" idx="14" type="title"/>
          </p:nvPr>
        </p:nvSpPr>
        <p:spPr>
          <a:xfrm flipH="1">
            <a:off x="4937300" y="4119066"/>
            <a:ext cx="522000" cy="2700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2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a:r>
              <a:t>xx%</a:t>
            </a:r>
          </a:p>
        </p:txBody>
      </p:sp>
      <p:sp>
        <p:nvSpPr>
          <p:cNvPr id="159" name="Google Shape;159;p23"/>
          <p:cNvSpPr txBox="1"/>
          <p:nvPr>
            <p:ph idx="1" type="subTitle"/>
          </p:nvPr>
        </p:nvSpPr>
        <p:spPr>
          <a:xfrm>
            <a:off x="1730500" y="1466500"/>
            <a:ext cx="2476200" cy="52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0" name="Google Shape;160;p23"/>
          <p:cNvSpPr txBox="1"/>
          <p:nvPr>
            <p:ph idx="15" type="subTitle"/>
          </p:nvPr>
        </p:nvSpPr>
        <p:spPr>
          <a:xfrm>
            <a:off x="5611700" y="1466500"/>
            <a:ext cx="2476200" cy="52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1" name="Google Shape;161;p23"/>
          <p:cNvSpPr txBox="1"/>
          <p:nvPr>
            <p:ph idx="16" type="subTitle"/>
          </p:nvPr>
        </p:nvSpPr>
        <p:spPr>
          <a:xfrm>
            <a:off x="1730500" y="2090419"/>
            <a:ext cx="2476200" cy="52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2" name="Google Shape;162;p23"/>
          <p:cNvSpPr txBox="1"/>
          <p:nvPr>
            <p:ph idx="17" type="subTitle"/>
          </p:nvPr>
        </p:nvSpPr>
        <p:spPr>
          <a:xfrm>
            <a:off x="5611700" y="2090425"/>
            <a:ext cx="2476200" cy="52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3" name="Google Shape;163;p23"/>
          <p:cNvSpPr txBox="1"/>
          <p:nvPr>
            <p:ph idx="18" type="subTitle"/>
          </p:nvPr>
        </p:nvSpPr>
        <p:spPr>
          <a:xfrm>
            <a:off x="1730500" y="2714346"/>
            <a:ext cx="2476200" cy="52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 name="Google Shape;164;p23"/>
          <p:cNvSpPr txBox="1"/>
          <p:nvPr>
            <p:ph idx="19" type="subTitle"/>
          </p:nvPr>
        </p:nvSpPr>
        <p:spPr>
          <a:xfrm>
            <a:off x="5611700" y="2714350"/>
            <a:ext cx="2476200" cy="52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5" name="Google Shape;165;p23"/>
          <p:cNvSpPr txBox="1"/>
          <p:nvPr>
            <p:ph idx="20" type="subTitle"/>
          </p:nvPr>
        </p:nvSpPr>
        <p:spPr>
          <a:xfrm>
            <a:off x="1730500" y="3338273"/>
            <a:ext cx="2476200" cy="52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6" name="Google Shape;166;p23"/>
          <p:cNvSpPr txBox="1"/>
          <p:nvPr>
            <p:ph idx="21" type="subTitle"/>
          </p:nvPr>
        </p:nvSpPr>
        <p:spPr>
          <a:xfrm>
            <a:off x="5611700" y="3338275"/>
            <a:ext cx="2476200" cy="52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7" name="Google Shape;167;p23"/>
          <p:cNvSpPr txBox="1"/>
          <p:nvPr>
            <p:ph idx="22" type="subTitle"/>
          </p:nvPr>
        </p:nvSpPr>
        <p:spPr>
          <a:xfrm>
            <a:off x="1730500" y="3962200"/>
            <a:ext cx="2476200" cy="52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8" name="Google Shape;168;p23"/>
          <p:cNvSpPr txBox="1"/>
          <p:nvPr>
            <p:ph idx="23" type="subTitle"/>
          </p:nvPr>
        </p:nvSpPr>
        <p:spPr>
          <a:xfrm>
            <a:off x="5611700" y="3962200"/>
            <a:ext cx="2476200" cy="52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69" name="Shape 169"/>
        <p:cNvGrpSpPr/>
        <p:nvPr/>
      </p:nvGrpSpPr>
      <p:grpSpPr>
        <a:xfrm>
          <a:off x="0" y="0"/>
          <a:ext cx="0" cy="0"/>
          <a:chOff x="0" y="0"/>
          <a:chExt cx="0" cy="0"/>
        </a:xfrm>
      </p:grpSpPr>
      <p:pic>
        <p:nvPicPr>
          <p:cNvPr id="170" name="Google Shape;170;p24"/>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171" name="Google Shape;171;p24"/>
          <p:cNvSpPr txBox="1"/>
          <p:nvPr>
            <p:ph type="title"/>
          </p:nvPr>
        </p:nvSpPr>
        <p:spPr>
          <a:xfrm>
            <a:off x="1087100" y="1031838"/>
            <a:ext cx="2798700" cy="967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172" name="Google Shape;172;p24"/>
          <p:cNvSpPr txBox="1"/>
          <p:nvPr>
            <p:ph idx="1" type="subTitle"/>
          </p:nvPr>
        </p:nvSpPr>
        <p:spPr>
          <a:xfrm>
            <a:off x="1204450" y="3198262"/>
            <a:ext cx="2681400" cy="90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73" name="Shape 173"/>
        <p:cNvGrpSpPr/>
        <p:nvPr/>
      </p:nvGrpSpPr>
      <p:grpSpPr>
        <a:xfrm>
          <a:off x="0" y="0"/>
          <a:ext cx="0" cy="0"/>
          <a:chOff x="0" y="0"/>
          <a:chExt cx="0" cy="0"/>
        </a:xfrm>
      </p:grpSpPr>
      <p:pic>
        <p:nvPicPr>
          <p:cNvPr id="174" name="Google Shape;174;p25"/>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175" name="Google Shape;175;p25"/>
          <p:cNvSpPr txBox="1"/>
          <p:nvPr>
            <p:ph type="title"/>
          </p:nvPr>
        </p:nvSpPr>
        <p:spPr>
          <a:xfrm>
            <a:off x="1087100" y="1031838"/>
            <a:ext cx="1993500" cy="967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176" name="Google Shape;176;p25"/>
          <p:cNvSpPr txBox="1"/>
          <p:nvPr>
            <p:ph idx="1" type="subTitle"/>
          </p:nvPr>
        </p:nvSpPr>
        <p:spPr>
          <a:xfrm>
            <a:off x="1204450" y="3198262"/>
            <a:ext cx="2681400" cy="90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177" name="Shape 177"/>
        <p:cNvGrpSpPr/>
        <p:nvPr/>
      </p:nvGrpSpPr>
      <p:grpSpPr>
        <a:xfrm>
          <a:off x="0" y="0"/>
          <a:ext cx="0" cy="0"/>
          <a:chOff x="0" y="0"/>
          <a:chExt cx="0" cy="0"/>
        </a:xfrm>
      </p:grpSpPr>
      <p:pic>
        <p:nvPicPr>
          <p:cNvPr id="178" name="Google Shape;178;p26"/>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179" name="Google Shape;179;p26"/>
          <p:cNvSpPr txBox="1"/>
          <p:nvPr>
            <p:ph type="title"/>
          </p:nvPr>
        </p:nvSpPr>
        <p:spPr>
          <a:xfrm>
            <a:off x="6388985" y="1031850"/>
            <a:ext cx="1668600" cy="967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180" name="Google Shape;180;p26"/>
          <p:cNvSpPr txBox="1"/>
          <p:nvPr>
            <p:ph idx="1" type="subTitle"/>
          </p:nvPr>
        </p:nvSpPr>
        <p:spPr>
          <a:xfrm>
            <a:off x="5127525" y="3198250"/>
            <a:ext cx="2681400" cy="90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_1">
    <p:spTree>
      <p:nvGrpSpPr>
        <p:cNvPr id="181" name="Shape 181"/>
        <p:cNvGrpSpPr/>
        <p:nvPr/>
      </p:nvGrpSpPr>
      <p:grpSpPr>
        <a:xfrm>
          <a:off x="0" y="0"/>
          <a:ext cx="0" cy="0"/>
          <a:chOff x="0" y="0"/>
          <a:chExt cx="0" cy="0"/>
        </a:xfrm>
      </p:grpSpPr>
      <p:pic>
        <p:nvPicPr>
          <p:cNvPr id="182" name="Google Shape;182;p27"/>
          <p:cNvPicPr preferRelativeResize="0"/>
          <p:nvPr/>
        </p:nvPicPr>
        <p:blipFill rotWithShape="1">
          <a:blip r:embed="rId2">
            <a:alphaModFix amt="15000"/>
          </a:blip>
          <a:srcRect b="8431" l="0" r="0" t="7173"/>
          <a:stretch/>
        </p:blipFill>
        <p:spPr>
          <a:xfrm>
            <a:off x="-1" y="0"/>
            <a:ext cx="9144003" cy="5143501"/>
          </a:xfrm>
          <a:prstGeom prst="rect">
            <a:avLst/>
          </a:prstGeom>
          <a:noFill/>
          <a:ln>
            <a:noFill/>
          </a:ln>
        </p:spPr>
      </p:pic>
      <p:sp>
        <p:nvSpPr>
          <p:cNvPr id="183" name="Google Shape;183;p27"/>
          <p:cNvSpPr/>
          <p:nvPr/>
        </p:nvSpPr>
        <p:spPr>
          <a:xfrm>
            <a:off x="0" y="-12"/>
            <a:ext cx="9144000" cy="5143500"/>
          </a:xfrm>
          <a:prstGeom prst="rect">
            <a:avLst/>
          </a:prstGeom>
          <a:gradFill>
            <a:gsLst>
              <a:gs pos="0">
                <a:srgbClr val="333333">
                  <a:alpha val="0"/>
                </a:srgbClr>
              </a:gs>
              <a:gs pos="32000">
                <a:srgbClr val="333333">
                  <a:alpha val="41960"/>
                </a:srgbClr>
              </a:gs>
              <a:gs pos="100000">
                <a:srgbClr val="000000">
                  <a:alpha val="51764"/>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7"/>
          <p:cNvSpPr txBox="1"/>
          <p:nvPr>
            <p:ph type="title"/>
          </p:nvPr>
        </p:nvSpPr>
        <p:spPr>
          <a:xfrm>
            <a:off x="871950" y="1475475"/>
            <a:ext cx="3459000" cy="1084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8000">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185" name="Google Shape;185;p27"/>
          <p:cNvSpPr txBox="1"/>
          <p:nvPr>
            <p:ph idx="1" type="subTitle"/>
          </p:nvPr>
        </p:nvSpPr>
        <p:spPr>
          <a:xfrm>
            <a:off x="1030050" y="3830925"/>
            <a:ext cx="3377100" cy="76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_1_2">
    <p:spTree>
      <p:nvGrpSpPr>
        <p:cNvPr id="186" name="Shape 186"/>
        <p:cNvGrpSpPr/>
        <p:nvPr/>
      </p:nvGrpSpPr>
      <p:grpSpPr>
        <a:xfrm>
          <a:off x="0" y="0"/>
          <a:ext cx="0" cy="0"/>
          <a:chOff x="0" y="0"/>
          <a:chExt cx="0" cy="0"/>
        </a:xfrm>
      </p:grpSpPr>
      <p:pic>
        <p:nvPicPr>
          <p:cNvPr id="187" name="Google Shape;187;p28"/>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188" name="Google Shape;188;p28"/>
          <p:cNvSpPr txBox="1"/>
          <p:nvPr>
            <p:ph type="title"/>
          </p:nvPr>
        </p:nvSpPr>
        <p:spPr>
          <a:xfrm>
            <a:off x="875800" y="540450"/>
            <a:ext cx="2664300" cy="1867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189" name="Google Shape;189;p28"/>
          <p:cNvSpPr txBox="1"/>
          <p:nvPr>
            <p:ph idx="1" type="subTitle"/>
          </p:nvPr>
        </p:nvSpPr>
        <p:spPr>
          <a:xfrm>
            <a:off x="975100" y="3709950"/>
            <a:ext cx="2565000" cy="89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
    <p:spTree>
      <p:nvGrpSpPr>
        <p:cNvPr id="190" name="Shape 190"/>
        <p:cNvGrpSpPr/>
        <p:nvPr/>
      </p:nvGrpSpPr>
      <p:grpSpPr>
        <a:xfrm>
          <a:off x="0" y="0"/>
          <a:ext cx="0" cy="0"/>
          <a:chOff x="0" y="0"/>
          <a:chExt cx="0" cy="0"/>
        </a:xfrm>
      </p:grpSpPr>
      <p:sp>
        <p:nvSpPr>
          <p:cNvPr id="191" name="Google Shape;191;p29"/>
          <p:cNvSpPr txBox="1"/>
          <p:nvPr>
            <p:ph idx="1" type="subTitle"/>
          </p:nvPr>
        </p:nvSpPr>
        <p:spPr>
          <a:xfrm>
            <a:off x="719850" y="1117500"/>
            <a:ext cx="3852300" cy="348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pic>
        <p:nvPicPr>
          <p:cNvPr id="192" name="Google Shape;192;p29"/>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193" name="Google Shape;193;p29"/>
          <p:cNvSpPr txBox="1"/>
          <p:nvPr>
            <p:ph type="title"/>
          </p:nvPr>
        </p:nvSpPr>
        <p:spPr>
          <a:xfrm>
            <a:off x="720000" y="540000"/>
            <a:ext cx="7704000" cy="57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4" name="Google Shape;194;p29"/>
          <p:cNvSpPr txBox="1"/>
          <p:nvPr>
            <p:ph idx="2" type="subTitle"/>
          </p:nvPr>
        </p:nvSpPr>
        <p:spPr>
          <a:xfrm>
            <a:off x="4572150" y="2303300"/>
            <a:ext cx="3852300" cy="23001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SzPts val="12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_1_1_1_1">
    <p:spTree>
      <p:nvGrpSpPr>
        <p:cNvPr id="195" name="Shape 195"/>
        <p:cNvGrpSpPr/>
        <p:nvPr/>
      </p:nvGrpSpPr>
      <p:grpSpPr>
        <a:xfrm>
          <a:off x="0" y="0"/>
          <a:ext cx="0" cy="0"/>
          <a:chOff x="0" y="0"/>
          <a:chExt cx="0" cy="0"/>
        </a:xfrm>
      </p:grpSpPr>
      <p:pic>
        <p:nvPicPr>
          <p:cNvPr id="196" name="Google Shape;196;p30"/>
          <p:cNvPicPr preferRelativeResize="0"/>
          <p:nvPr/>
        </p:nvPicPr>
        <p:blipFill rotWithShape="1">
          <a:blip r:embed="rId2">
            <a:alphaModFix amt="15000"/>
          </a:blip>
          <a:srcRect b="8431" l="0" r="0" t="7173"/>
          <a:stretch/>
        </p:blipFill>
        <p:spPr>
          <a:xfrm>
            <a:off x="-1" y="0"/>
            <a:ext cx="9144003" cy="5143501"/>
          </a:xfrm>
          <a:prstGeom prst="rect">
            <a:avLst/>
          </a:prstGeom>
          <a:noFill/>
          <a:ln>
            <a:noFill/>
          </a:ln>
        </p:spPr>
      </p:pic>
      <p:sp>
        <p:nvSpPr>
          <p:cNvPr id="197" name="Google Shape;197;p30"/>
          <p:cNvSpPr/>
          <p:nvPr/>
        </p:nvSpPr>
        <p:spPr>
          <a:xfrm>
            <a:off x="0" y="-12"/>
            <a:ext cx="9144000" cy="5143500"/>
          </a:xfrm>
          <a:prstGeom prst="rect">
            <a:avLst/>
          </a:prstGeom>
          <a:gradFill>
            <a:gsLst>
              <a:gs pos="0">
                <a:srgbClr val="333333">
                  <a:alpha val="0"/>
                </a:srgbClr>
              </a:gs>
              <a:gs pos="32000">
                <a:srgbClr val="333333">
                  <a:alpha val="41960"/>
                </a:srgbClr>
              </a:gs>
              <a:gs pos="100000">
                <a:srgbClr val="000000">
                  <a:alpha val="51764"/>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0"/>
          <p:cNvSpPr txBox="1"/>
          <p:nvPr>
            <p:ph type="title"/>
          </p:nvPr>
        </p:nvSpPr>
        <p:spPr>
          <a:xfrm>
            <a:off x="720000" y="714175"/>
            <a:ext cx="4058400" cy="967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7300">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199" name="Google Shape;199;p30"/>
          <p:cNvSpPr txBox="1"/>
          <p:nvPr>
            <p:ph idx="1" type="subTitle"/>
          </p:nvPr>
        </p:nvSpPr>
        <p:spPr>
          <a:xfrm>
            <a:off x="720000" y="1755325"/>
            <a:ext cx="4058400" cy="142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30"/>
          <p:cNvSpPr txBox="1"/>
          <p:nvPr/>
        </p:nvSpPr>
        <p:spPr>
          <a:xfrm>
            <a:off x="5789400" y="1999304"/>
            <a:ext cx="2634600" cy="7749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200">
                <a:solidFill>
                  <a:schemeClr val="lt1"/>
                </a:solidFill>
                <a:latin typeface="Archivo"/>
                <a:ea typeface="Archivo"/>
                <a:cs typeface="Archivo"/>
                <a:sym typeface="Archivo"/>
              </a:rPr>
              <a:t>CREDITS: This presentation template was created by </a:t>
            </a:r>
            <a:r>
              <a:rPr b="1" lang="en" sz="1200" u="sng">
                <a:solidFill>
                  <a:schemeClr val="lt1"/>
                </a:solidFill>
                <a:latin typeface="Archivo"/>
                <a:ea typeface="Archivo"/>
                <a:cs typeface="Archivo"/>
                <a:sym typeface="Archivo"/>
                <a:hlinkClick r:id="rId3">
                  <a:extLst>
                    <a:ext uri="{A12FA001-AC4F-418D-AE19-62706E023703}">
                      <ahyp:hlinkClr val="tx"/>
                    </a:ext>
                  </a:extLst>
                </a:hlinkClick>
              </a:rPr>
              <a:t>Slidesgo</a:t>
            </a:r>
            <a:r>
              <a:rPr lang="en" sz="1200">
                <a:solidFill>
                  <a:schemeClr val="lt1"/>
                </a:solidFill>
                <a:latin typeface="Archivo"/>
                <a:ea typeface="Archivo"/>
                <a:cs typeface="Archivo"/>
                <a:sym typeface="Archivo"/>
              </a:rPr>
              <a:t>, and includes icons by </a:t>
            </a:r>
            <a:r>
              <a:rPr b="1" lang="en" sz="1200" u="sng">
                <a:solidFill>
                  <a:schemeClr val="lt1"/>
                </a:solidFill>
                <a:latin typeface="Archivo"/>
                <a:ea typeface="Archivo"/>
                <a:cs typeface="Archivo"/>
                <a:sym typeface="Archivo"/>
                <a:hlinkClick r:id="rId4">
                  <a:extLst>
                    <a:ext uri="{A12FA001-AC4F-418D-AE19-62706E023703}">
                      <ahyp:hlinkClr val="tx"/>
                    </a:ext>
                  </a:extLst>
                </a:hlinkClick>
              </a:rPr>
              <a:t>Flaticon</a:t>
            </a:r>
            <a:r>
              <a:rPr b="1" lang="en" sz="1200">
                <a:solidFill>
                  <a:schemeClr val="lt1"/>
                </a:solidFill>
                <a:latin typeface="Archivo"/>
                <a:ea typeface="Archivo"/>
                <a:cs typeface="Archivo"/>
                <a:sym typeface="Archivo"/>
              </a:rPr>
              <a:t> </a:t>
            </a:r>
            <a:r>
              <a:rPr lang="en" sz="1200">
                <a:solidFill>
                  <a:schemeClr val="lt1"/>
                </a:solidFill>
                <a:latin typeface="Archivo"/>
                <a:ea typeface="Archivo"/>
                <a:cs typeface="Archivo"/>
                <a:sym typeface="Archivo"/>
              </a:rPr>
              <a:t>and infographics &amp; images by </a:t>
            </a:r>
            <a:r>
              <a:rPr b="1" lang="en" sz="1200" u="sng">
                <a:solidFill>
                  <a:schemeClr val="lt1"/>
                </a:solidFill>
                <a:latin typeface="Archivo"/>
                <a:ea typeface="Archivo"/>
                <a:cs typeface="Archivo"/>
                <a:sym typeface="Archivo"/>
                <a:hlinkClick r:id="rId5">
                  <a:extLst>
                    <a:ext uri="{A12FA001-AC4F-418D-AE19-62706E023703}">
                      <ahyp:hlinkClr val="tx"/>
                    </a:ext>
                  </a:extLst>
                </a:hlinkClick>
              </a:rPr>
              <a:t>Freepik</a:t>
            </a:r>
            <a:endParaRPr sz="1200" u="sng">
              <a:solidFill>
                <a:schemeClr val="lt1"/>
              </a:solidFill>
              <a:latin typeface="Archivo"/>
              <a:ea typeface="Archivo"/>
              <a:cs typeface="Archivo"/>
              <a:sym typeface="Archiv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21" name="Google Shape;21;p4"/>
          <p:cNvSpPr txBox="1"/>
          <p:nvPr>
            <p:ph type="title"/>
          </p:nvPr>
        </p:nvSpPr>
        <p:spPr>
          <a:xfrm>
            <a:off x="720000" y="540000"/>
            <a:ext cx="7704000" cy="5775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solidFill>
                  <a:schemeClr val="lt1"/>
                </a:solidFill>
                <a:latin typeface="Playfair Display Black"/>
                <a:ea typeface="Playfair Display Black"/>
                <a:cs typeface="Playfair Display Black"/>
                <a:sym typeface="Playfair Display Black"/>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720000" y="1158415"/>
            <a:ext cx="7704000" cy="3445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434343"/>
              </a:buClr>
              <a:buSzPts val="1200"/>
              <a:buAutoNum type="arabicPeriod"/>
              <a:defRPr sz="1200">
                <a:latin typeface="Archivo"/>
                <a:ea typeface="Archivo"/>
                <a:cs typeface="Archivo"/>
                <a:sym typeface="Archivo"/>
              </a:defRPr>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6">
    <p:spTree>
      <p:nvGrpSpPr>
        <p:cNvPr id="201" name="Shape 201"/>
        <p:cNvGrpSpPr/>
        <p:nvPr/>
      </p:nvGrpSpPr>
      <p:grpSpPr>
        <a:xfrm>
          <a:off x="0" y="0"/>
          <a:ext cx="0" cy="0"/>
          <a:chOff x="0" y="0"/>
          <a:chExt cx="0" cy="0"/>
        </a:xfrm>
      </p:grpSpPr>
      <p:pic>
        <p:nvPicPr>
          <p:cNvPr id="202" name="Google Shape;202;p31"/>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_1">
    <p:spTree>
      <p:nvGrpSpPr>
        <p:cNvPr id="203" name="Shape 203"/>
        <p:cNvGrpSpPr/>
        <p:nvPr/>
      </p:nvGrpSpPr>
      <p:grpSpPr>
        <a:xfrm>
          <a:off x="0" y="0"/>
          <a:ext cx="0" cy="0"/>
          <a:chOff x="0" y="0"/>
          <a:chExt cx="0" cy="0"/>
        </a:xfrm>
      </p:grpSpPr>
      <p:pic>
        <p:nvPicPr>
          <p:cNvPr id="204" name="Google Shape;204;p32"/>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205" name="Google Shape;205;p32"/>
          <p:cNvSpPr txBox="1"/>
          <p:nvPr/>
        </p:nvSpPr>
        <p:spPr>
          <a:xfrm>
            <a:off x="6860400" y="4139925"/>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2022</a:t>
            </a:r>
            <a:endParaRPr sz="1200">
              <a:solidFill>
                <a:schemeClr val="lt1"/>
              </a:solidFill>
              <a:latin typeface="Archivo"/>
              <a:ea typeface="Archivo"/>
              <a:cs typeface="Archivo"/>
              <a:sym typeface="Archivo"/>
            </a:endParaRPr>
          </a:p>
        </p:txBody>
      </p:sp>
      <p:sp>
        <p:nvSpPr>
          <p:cNvPr id="206" name="Google Shape;206;p32"/>
          <p:cNvSpPr txBox="1"/>
          <p:nvPr/>
        </p:nvSpPr>
        <p:spPr>
          <a:xfrm>
            <a:off x="6860400" y="4446449"/>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www.slidesgo.com</a:t>
            </a:r>
            <a:endParaRPr sz="1200">
              <a:solidFill>
                <a:schemeClr val="lt1"/>
              </a:solidFill>
              <a:latin typeface="Archivo"/>
              <a:ea typeface="Archivo"/>
              <a:cs typeface="Archivo"/>
              <a:sym typeface="Archivo"/>
            </a:endParaRPr>
          </a:p>
        </p:txBody>
      </p:sp>
      <p:sp>
        <p:nvSpPr>
          <p:cNvPr id="207" name="Google Shape;207;p32"/>
          <p:cNvSpPr txBox="1"/>
          <p:nvPr/>
        </p:nvSpPr>
        <p:spPr>
          <a:xfrm rot="-5400000">
            <a:off x="7651675" y="1204650"/>
            <a:ext cx="1436400" cy="1080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i="1" lang="en" sz="1000">
                <a:solidFill>
                  <a:schemeClr val="lt1"/>
                </a:solidFill>
                <a:latin typeface="Archivo"/>
                <a:ea typeface="Archivo"/>
                <a:cs typeface="Archivo"/>
                <a:sym typeface="Archivo"/>
              </a:rPr>
              <a:t>#BusinessManagement</a:t>
            </a:r>
            <a:endParaRPr i="1" sz="1000">
              <a:solidFill>
                <a:schemeClr val="lt1"/>
              </a:solidFill>
              <a:latin typeface="Archivo"/>
              <a:ea typeface="Archivo"/>
              <a:cs typeface="Archivo"/>
              <a:sym typeface="Archivo"/>
            </a:endParaRPr>
          </a:p>
        </p:txBody>
      </p:sp>
      <p:cxnSp>
        <p:nvCxnSpPr>
          <p:cNvPr id="208" name="Google Shape;208;p32"/>
          <p:cNvCxnSpPr/>
          <p:nvPr/>
        </p:nvCxnSpPr>
        <p:spPr>
          <a:xfrm>
            <a:off x="7952400" y="4376450"/>
            <a:ext cx="4716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12" name="Shape 212"/>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13" name="Shape 213"/>
        <p:cNvGrpSpPr/>
        <p:nvPr/>
      </p:nvGrpSpPr>
      <p:grpSpPr>
        <a:xfrm>
          <a:off x="0" y="0"/>
          <a:ext cx="0" cy="0"/>
          <a:chOff x="0" y="0"/>
          <a:chExt cx="0" cy="0"/>
        </a:xfrm>
      </p:grpSpPr>
      <p:sp>
        <p:nvSpPr>
          <p:cNvPr id="214" name="Google Shape;214;p3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pic>
        <p:nvPicPr>
          <p:cNvPr id="24" name="Google Shape;24;p5"/>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25" name="Google Shape;25;p5"/>
          <p:cNvSpPr txBox="1"/>
          <p:nvPr>
            <p:ph type="title"/>
          </p:nvPr>
        </p:nvSpPr>
        <p:spPr>
          <a:xfrm>
            <a:off x="720000" y="540000"/>
            <a:ext cx="7704000" cy="5775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subTitle"/>
          </p:nvPr>
        </p:nvSpPr>
        <p:spPr>
          <a:xfrm>
            <a:off x="928100" y="1917275"/>
            <a:ext cx="3334200" cy="761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 name="Google Shape;27;p5"/>
          <p:cNvSpPr txBox="1"/>
          <p:nvPr>
            <p:ph idx="2" type="subTitle"/>
          </p:nvPr>
        </p:nvSpPr>
        <p:spPr>
          <a:xfrm>
            <a:off x="928100" y="3541800"/>
            <a:ext cx="3333900" cy="76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 name="Google Shape;28;p5"/>
          <p:cNvSpPr txBox="1"/>
          <p:nvPr>
            <p:ph idx="3" type="subTitle"/>
          </p:nvPr>
        </p:nvSpPr>
        <p:spPr>
          <a:xfrm>
            <a:off x="720000" y="1409450"/>
            <a:ext cx="3542100" cy="4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
        <p:nvSpPr>
          <p:cNvPr id="29" name="Google Shape;29;p5"/>
          <p:cNvSpPr txBox="1"/>
          <p:nvPr>
            <p:ph idx="4" type="subTitle"/>
          </p:nvPr>
        </p:nvSpPr>
        <p:spPr>
          <a:xfrm>
            <a:off x="720000" y="3033975"/>
            <a:ext cx="3542100" cy="4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pic>
        <p:nvPicPr>
          <p:cNvPr id="31" name="Google Shape;31;p6"/>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32" name="Google Shape;32;p6"/>
          <p:cNvSpPr txBox="1"/>
          <p:nvPr>
            <p:ph type="title"/>
          </p:nvPr>
        </p:nvSpPr>
        <p:spPr>
          <a:xfrm>
            <a:off x="720000" y="540000"/>
            <a:ext cx="7704000" cy="5775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pic>
        <p:nvPicPr>
          <p:cNvPr id="34" name="Google Shape;34;p7"/>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35" name="Google Shape;35;p7"/>
          <p:cNvSpPr txBox="1"/>
          <p:nvPr>
            <p:ph type="title"/>
          </p:nvPr>
        </p:nvSpPr>
        <p:spPr>
          <a:xfrm>
            <a:off x="4046075" y="555600"/>
            <a:ext cx="4377900" cy="561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4046075" y="1683875"/>
            <a:ext cx="4377900" cy="2280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0"/>
            <a:ext cx="5800200" cy="5143500"/>
          </a:xfrm>
          <a:prstGeom prst="rect">
            <a:avLst/>
          </a:prstGeom>
          <a:gradFill>
            <a:gsLst>
              <a:gs pos="0">
                <a:srgbClr val="333333">
                  <a:alpha val="0"/>
                </a:srgbClr>
              </a:gs>
              <a:gs pos="32000">
                <a:srgbClr val="333333">
                  <a:alpha val="41960"/>
                </a:srgbClr>
              </a:gs>
              <a:gs pos="100000">
                <a:srgbClr val="000000">
                  <a:alpha val="51764"/>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 name="Google Shape;39;p8"/>
          <p:cNvPicPr preferRelativeResize="0"/>
          <p:nvPr/>
        </p:nvPicPr>
        <p:blipFill rotWithShape="1">
          <a:blip r:embed="rId2">
            <a:alphaModFix amt="15000"/>
          </a:blip>
          <a:srcRect b="8431" l="0" r="0" t="7173"/>
          <a:stretch/>
        </p:blipFill>
        <p:spPr>
          <a:xfrm>
            <a:off x="-1" y="0"/>
            <a:ext cx="9144003" cy="5143501"/>
          </a:xfrm>
          <a:prstGeom prst="rect">
            <a:avLst/>
          </a:prstGeom>
          <a:noFill/>
          <a:ln>
            <a:noFill/>
          </a:ln>
        </p:spPr>
      </p:pic>
      <p:sp>
        <p:nvSpPr>
          <p:cNvPr id="40" name="Google Shape;40;p8"/>
          <p:cNvSpPr txBox="1"/>
          <p:nvPr>
            <p:ph type="title"/>
          </p:nvPr>
        </p:nvSpPr>
        <p:spPr>
          <a:xfrm>
            <a:off x="968425" y="540450"/>
            <a:ext cx="5260200" cy="2659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90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pic>
        <p:nvPicPr>
          <p:cNvPr id="42" name="Google Shape;42;p9"/>
          <p:cNvPicPr preferRelativeResize="0"/>
          <p:nvPr/>
        </p:nvPicPr>
        <p:blipFill rotWithShape="1">
          <a:blip r:embed="rId2">
            <a:alphaModFix amt="15000"/>
          </a:blip>
          <a:srcRect b="8431" l="0" r="0" t="7173"/>
          <a:stretch/>
        </p:blipFill>
        <p:spPr>
          <a:xfrm>
            <a:off x="-1" y="0"/>
            <a:ext cx="9144003" cy="5143501"/>
          </a:xfrm>
          <a:prstGeom prst="rect">
            <a:avLst/>
          </a:prstGeom>
          <a:noFill/>
          <a:ln>
            <a:noFill/>
          </a:ln>
        </p:spPr>
      </p:pic>
      <p:sp>
        <p:nvSpPr>
          <p:cNvPr id="43" name="Google Shape;43;p9"/>
          <p:cNvSpPr/>
          <p:nvPr/>
        </p:nvSpPr>
        <p:spPr>
          <a:xfrm>
            <a:off x="0" y="0"/>
            <a:ext cx="5800200" cy="5143500"/>
          </a:xfrm>
          <a:prstGeom prst="rect">
            <a:avLst/>
          </a:prstGeom>
          <a:gradFill>
            <a:gsLst>
              <a:gs pos="0">
                <a:srgbClr val="333333">
                  <a:alpha val="0"/>
                </a:srgbClr>
              </a:gs>
              <a:gs pos="32000">
                <a:srgbClr val="333333">
                  <a:alpha val="41960"/>
                </a:srgbClr>
              </a:gs>
              <a:gs pos="100000">
                <a:srgbClr val="000000">
                  <a:alpha val="51764"/>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719550" y="540450"/>
            <a:ext cx="4045200" cy="7542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500">
                <a:solidFill>
                  <a:schemeClr val="l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5" name="Google Shape;45;p9"/>
          <p:cNvSpPr txBox="1"/>
          <p:nvPr>
            <p:ph idx="1" type="subTitle"/>
          </p:nvPr>
        </p:nvSpPr>
        <p:spPr>
          <a:xfrm>
            <a:off x="895675" y="3670125"/>
            <a:ext cx="4045200" cy="92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p:nvPr/>
        </p:nvSpPr>
        <p:spPr>
          <a:xfrm rot="5400000">
            <a:off x="1999050" y="-2000250"/>
            <a:ext cx="5145900" cy="9144000"/>
          </a:xfrm>
          <a:prstGeom prst="rect">
            <a:avLst/>
          </a:prstGeom>
          <a:gradFill>
            <a:gsLst>
              <a:gs pos="0">
                <a:srgbClr val="333333">
                  <a:alpha val="0"/>
                </a:srgbClr>
              </a:gs>
              <a:gs pos="32000">
                <a:srgbClr val="333333">
                  <a:alpha val="41960"/>
                </a:srgbClr>
              </a:gs>
              <a:gs pos="100000">
                <a:srgbClr val="000000">
                  <a:alpha val="77647"/>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 name="Google Shape;48;p10"/>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49" name="Google Shape;49;p10"/>
          <p:cNvSpPr txBox="1"/>
          <p:nvPr>
            <p:ph idx="1" type="body"/>
          </p:nvPr>
        </p:nvSpPr>
        <p:spPr>
          <a:xfrm>
            <a:off x="769325" y="540000"/>
            <a:ext cx="3493200" cy="917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Playfair Display Black"/>
                <a:ea typeface="Playfair Display Black"/>
                <a:cs typeface="Playfair Display Black"/>
                <a:sym typeface="Playfair Display Black"/>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3.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4176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3000"/>
              <a:buFont typeface="Playfair Display Black"/>
              <a:buNone/>
              <a:defRPr sz="3000">
                <a:solidFill>
                  <a:schemeClr val="lt1"/>
                </a:solidFill>
                <a:latin typeface="Playfair Display Black"/>
                <a:ea typeface="Playfair Display Black"/>
                <a:cs typeface="Playfair Display Black"/>
                <a:sym typeface="Playfair Display Black"/>
              </a:defRPr>
            </a:lvl1pPr>
            <a:lvl2pPr lvl="1">
              <a:spcBef>
                <a:spcPts val="0"/>
              </a:spcBef>
              <a:spcAft>
                <a:spcPts val="0"/>
              </a:spcAft>
              <a:buClr>
                <a:schemeClr val="lt1"/>
              </a:buClr>
              <a:buSzPts val="3000"/>
              <a:buFont typeface="Playfair Display Black"/>
              <a:buNone/>
              <a:defRPr sz="3000">
                <a:solidFill>
                  <a:schemeClr val="lt1"/>
                </a:solidFill>
                <a:latin typeface="Playfair Display Black"/>
                <a:ea typeface="Playfair Display Black"/>
                <a:cs typeface="Playfair Display Black"/>
                <a:sym typeface="Playfair Display Black"/>
              </a:defRPr>
            </a:lvl2pPr>
            <a:lvl3pPr lvl="2">
              <a:spcBef>
                <a:spcPts val="0"/>
              </a:spcBef>
              <a:spcAft>
                <a:spcPts val="0"/>
              </a:spcAft>
              <a:buClr>
                <a:schemeClr val="lt1"/>
              </a:buClr>
              <a:buSzPts val="3000"/>
              <a:buFont typeface="Playfair Display Black"/>
              <a:buNone/>
              <a:defRPr sz="3000">
                <a:solidFill>
                  <a:schemeClr val="lt1"/>
                </a:solidFill>
                <a:latin typeface="Playfair Display Black"/>
                <a:ea typeface="Playfair Display Black"/>
                <a:cs typeface="Playfair Display Black"/>
                <a:sym typeface="Playfair Display Black"/>
              </a:defRPr>
            </a:lvl3pPr>
            <a:lvl4pPr lvl="3">
              <a:spcBef>
                <a:spcPts val="0"/>
              </a:spcBef>
              <a:spcAft>
                <a:spcPts val="0"/>
              </a:spcAft>
              <a:buClr>
                <a:schemeClr val="lt1"/>
              </a:buClr>
              <a:buSzPts val="3000"/>
              <a:buFont typeface="Playfair Display Black"/>
              <a:buNone/>
              <a:defRPr sz="3000">
                <a:solidFill>
                  <a:schemeClr val="lt1"/>
                </a:solidFill>
                <a:latin typeface="Playfair Display Black"/>
                <a:ea typeface="Playfair Display Black"/>
                <a:cs typeface="Playfair Display Black"/>
                <a:sym typeface="Playfair Display Black"/>
              </a:defRPr>
            </a:lvl4pPr>
            <a:lvl5pPr lvl="4">
              <a:spcBef>
                <a:spcPts val="0"/>
              </a:spcBef>
              <a:spcAft>
                <a:spcPts val="0"/>
              </a:spcAft>
              <a:buClr>
                <a:schemeClr val="lt1"/>
              </a:buClr>
              <a:buSzPts val="3000"/>
              <a:buFont typeface="Playfair Display Black"/>
              <a:buNone/>
              <a:defRPr sz="3000">
                <a:solidFill>
                  <a:schemeClr val="lt1"/>
                </a:solidFill>
                <a:latin typeface="Playfair Display Black"/>
                <a:ea typeface="Playfair Display Black"/>
                <a:cs typeface="Playfair Display Black"/>
                <a:sym typeface="Playfair Display Black"/>
              </a:defRPr>
            </a:lvl5pPr>
            <a:lvl6pPr lvl="5">
              <a:spcBef>
                <a:spcPts val="0"/>
              </a:spcBef>
              <a:spcAft>
                <a:spcPts val="0"/>
              </a:spcAft>
              <a:buClr>
                <a:schemeClr val="lt1"/>
              </a:buClr>
              <a:buSzPts val="3000"/>
              <a:buFont typeface="Playfair Display Black"/>
              <a:buNone/>
              <a:defRPr sz="3000">
                <a:solidFill>
                  <a:schemeClr val="lt1"/>
                </a:solidFill>
                <a:latin typeface="Playfair Display Black"/>
                <a:ea typeface="Playfair Display Black"/>
                <a:cs typeface="Playfair Display Black"/>
                <a:sym typeface="Playfair Display Black"/>
              </a:defRPr>
            </a:lvl6pPr>
            <a:lvl7pPr lvl="6">
              <a:spcBef>
                <a:spcPts val="0"/>
              </a:spcBef>
              <a:spcAft>
                <a:spcPts val="0"/>
              </a:spcAft>
              <a:buClr>
                <a:schemeClr val="lt1"/>
              </a:buClr>
              <a:buSzPts val="3000"/>
              <a:buFont typeface="Playfair Display Black"/>
              <a:buNone/>
              <a:defRPr sz="3000">
                <a:solidFill>
                  <a:schemeClr val="lt1"/>
                </a:solidFill>
                <a:latin typeface="Playfair Display Black"/>
                <a:ea typeface="Playfair Display Black"/>
                <a:cs typeface="Playfair Display Black"/>
                <a:sym typeface="Playfair Display Black"/>
              </a:defRPr>
            </a:lvl7pPr>
            <a:lvl8pPr lvl="7">
              <a:spcBef>
                <a:spcPts val="0"/>
              </a:spcBef>
              <a:spcAft>
                <a:spcPts val="0"/>
              </a:spcAft>
              <a:buClr>
                <a:schemeClr val="lt1"/>
              </a:buClr>
              <a:buSzPts val="3000"/>
              <a:buFont typeface="Playfair Display Black"/>
              <a:buNone/>
              <a:defRPr sz="3000">
                <a:solidFill>
                  <a:schemeClr val="lt1"/>
                </a:solidFill>
                <a:latin typeface="Playfair Display Black"/>
                <a:ea typeface="Playfair Display Black"/>
                <a:cs typeface="Playfair Display Black"/>
                <a:sym typeface="Playfair Display Black"/>
              </a:defRPr>
            </a:lvl8pPr>
            <a:lvl9pPr lvl="8">
              <a:spcBef>
                <a:spcPts val="0"/>
              </a:spcBef>
              <a:spcAft>
                <a:spcPts val="0"/>
              </a:spcAft>
              <a:buClr>
                <a:schemeClr val="lt1"/>
              </a:buClr>
              <a:buSzPts val="3000"/>
              <a:buFont typeface="Playfair Display Black"/>
              <a:buNone/>
              <a:defRPr sz="3000">
                <a:solidFill>
                  <a:schemeClr val="lt1"/>
                </a:solidFill>
                <a:latin typeface="Playfair Display Black"/>
                <a:ea typeface="Playfair Display Black"/>
                <a:cs typeface="Playfair Display Black"/>
                <a:sym typeface="Playfair Display Black"/>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Archivo"/>
              <a:buChar char="●"/>
              <a:defRPr sz="1800">
                <a:solidFill>
                  <a:schemeClr val="lt1"/>
                </a:solidFill>
                <a:latin typeface="Archivo"/>
                <a:ea typeface="Archivo"/>
                <a:cs typeface="Archivo"/>
                <a:sym typeface="Archivo"/>
              </a:defRPr>
            </a:lvl1pPr>
            <a:lvl2pPr indent="-317500" lvl="1" marL="91440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2pPr>
            <a:lvl3pPr indent="-317500" lvl="2" marL="137160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3pPr>
            <a:lvl4pPr indent="-317500" lvl="3" marL="182880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4pPr>
            <a:lvl5pPr indent="-317500" lvl="4" marL="228600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5pPr>
            <a:lvl6pPr indent="-317500" lvl="5" marL="274320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6pPr>
            <a:lvl7pPr indent="-317500" lvl="6" marL="320040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7pPr>
            <a:lvl8pPr indent="-317500" lvl="7" marL="365760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8pPr>
            <a:lvl9pPr indent="-317500" lvl="8" marL="411480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09" name="Shape 209"/>
        <p:cNvGrpSpPr/>
        <p:nvPr/>
      </p:nvGrpSpPr>
      <p:grpSpPr>
        <a:xfrm>
          <a:off x="0" y="0"/>
          <a:ext cx="0" cy="0"/>
          <a:chOff x="0" y="0"/>
          <a:chExt cx="0" cy="0"/>
        </a:xfrm>
      </p:grpSpPr>
      <p:sp>
        <p:nvSpPr>
          <p:cNvPr id="210" name="Google Shape;210;p3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11" name="Google Shape;211;p3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3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16.jpg"/><Relationship Id="rId4" Type="http://schemas.openxmlformats.org/officeDocument/2006/relationships/image" Target="../media/image14.jpg"/><Relationship Id="rId5" Type="http://schemas.openxmlformats.org/officeDocument/2006/relationships/image" Target="../media/image26.jpg"/></Relationships>
</file>

<file path=ppt/slides/_rels/slide2.xml.rels><?xml version="1.0" encoding="UTF-8" standalone="yes"?><Relationships xmlns="http://schemas.openxmlformats.org/package/2006/relationships"><Relationship Id="rId20" Type="http://schemas.openxmlformats.org/officeDocument/2006/relationships/slide" Target="/ppt/slides/slide48.xm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5" Type="http://schemas.openxmlformats.org/officeDocument/2006/relationships/hyperlink" Target="http://bit.ly/33VAFh3" TargetMode="External"/><Relationship Id="rId6" Type="http://schemas.openxmlformats.org/officeDocument/2006/relationships/slide" Target="/ppt/slides/slide40.xml"/><Relationship Id="rId7" Type="http://schemas.openxmlformats.org/officeDocument/2006/relationships/slide" Target="/ppt/slides/slide40.xml"/><Relationship Id="rId8" Type="http://schemas.openxmlformats.org/officeDocument/2006/relationships/slide" Target="/ppt/slides/slide40.xml"/><Relationship Id="rId11" Type="http://schemas.openxmlformats.org/officeDocument/2006/relationships/slide" Target="/ppt/slides/slide35.xml"/><Relationship Id="rId10" Type="http://schemas.openxmlformats.org/officeDocument/2006/relationships/slide" Target="/ppt/slides/slide36.xml"/><Relationship Id="rId13" Type="http://schemas.openxmlformats.org/officeDocument/2006/relationships/slide" Target="/ppt/slides/slide38.xml"/><Relationship Id="rId12" Type="http://schemas.openxmlformats.org/officeDocument/2006/relationships/slide" Target="/ppt/slides/slide37.xml"/><Relationship Id="rId15" Type="http://schemas.openxmlformats.org/officeDocument/2006/relationships/slide" Target="/ppt/slides/slide40.xml"/><Relationship Id="rId14" Type="http://schemas.openxmlformats.org/officeDocument/2006/relationships/slide" Target="/ppt/slides/slide40.xml"/><Relationship Id="rId17" Type="http://schemas.openxmlformats.org/officeDocument/2006/relationships/hyperlink" Target="https://storyset.com/?utm_source=slidesgo_template&amp;utm_medium=referral-link&amp;utm_campaign=slidesgo_contents_of_this_template&amp;utm_term=storyset&amp;utm_content=storyset" TargetMode="External"/><Relationship Id="rId16" Type="http://schemas.openxmlformats.org/officeDocument/2006/relationships/slide" Target="/ppt/slides/slide41.xml"/><Relationship Id="rId19" Type="http://schemas.openxmlformats.org/officeDocument/2006/relationships/slide" Target="/ppt/slides/slide42.xml"/><Relationship Id="rId18" Type="http://schemas.openxmlformats.org/officeDocument/2006/relationships/slide" Target="/ppt/slides/slide4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docs.google.com/spreadsheets/d/1NTdBHjKWHX_JuvAUE5bAMi-_cEQdIDInm1z5CkqrZWA/copy#gid=0" TargetMode="External"/><Relationship Id="rId4" Type="http://schemas.openxmlformats.org/officeDocument/2006/relationships/image" Target="../media/image3.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image" Target="../media/image1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 Id="rId3" Type="http://schemas.openxmlformats.org/officeDocument/2006/relationships/image" Target="../media/image31.jpg"/></Relationships>
</file>

<file path=ppt/slides/_rels/slide36.xml.rels><?xml version="1.0" encoding="UTF-8" standalone="yes"?><Relationships xmlns="http://schemas.openxmlformats.org/package/2006/relationships"><Relationship Id="rId20" Type="http://schemas.openxmlformats.org/officeDocument/2006/relationships/hyperlink" Target="https://www.freepik.com/free-photo/low-angle-office-buildings-city_11733407.htm/?utm_source=slidesgo_template&amp;utm_medium=referral-link&amp;utm_campaign=sg_resources&amp;utm_content=freepik" TargetMode="External"/><Relationship Id="rId22" Type="http://schemas.openxmlformats.org/officeDocument/2006/relationships/hyperlink" Target="https://www.freepik.com/free-photo/corporate-building-with-empty-room-chairs_10821536.htm/?utm_source=slidesgo_template&amp;utm_medium=referral-link&amp;utm_campaign=sg_resources&amp;utm_content=freepik" TargetMode="External"/><Relationship Id="rId21" Type="http://schemas.openxmlformats.org/officeDocument/2006/relationships/hyperlink" Target="https://www.freepik.com/free-photo/empty-hallway-office-building_10821541.htm/?utm_source=slidesgo_template&amp;utm_medium=referral-link&amp;utm_campaign=sg_resources&amp;utm_content=freepik" TargetMode="External"/><Relationship Id="rId1" Type="http://schemas.openxmlformats.org/officeDocument/2006/relationships/slideLayout" Target="../slideLayouts/slideLayout28.xml"/><Relationship Id="rId2" Type="http://schemas.openxmlformats.org/officeDocument/2006/relationships/notesSlide" Target="../notesSlides/notesSlide36.xml"/><Relationship Id="rId3" Type="http://schemas.openxmlformats.org/officeDocument/2006/relationships/hyperlink" Target="https://www.freepik.com/free-photo/close-up-person-standing-using-laptop_11233574.htm#&amp;position=0&amp;from_view=collections/?utm_source=slidesgo_template&amp;utm_medium=referral-link&amp;utm_campaign=sg_resources&amp;utm_content=freepik" TargetMode="External"/><Relationship Id="rId4" Type="http://schemas.openxmlformats.org/officeDocument/2006/relationships/hyperlink" Target="https://www.freepik.com/free-photo/minimalist-office-with-table-laptop_11234083.htm/?utm_source=slidesgo_template&amp;utm_medium=referral-link&amp;utm_campaign=sg_resources&amp;utm_content=freepik" TargetMode="External"/><Relationship Id="rId9" Type="http://schemas.openxmlformats.org/officeDocument/2006/relationships/hyperlink" Target="https://www.freepik.com/free-photo/minimalist-empty-room-business-building_10821540.htm/?utm_source=slidesgo_template&amp;utm_medium=referral-link&amp;utm_campaign=sg_resources&amp;utm_content=freepik" TargetMode="External"/><Relationship Id="rId5" Type="http://schemas.openxmlformats.org/officeDocument/2006/relationships/hyperlink" Target="https://www.freepik.com/free-photo/top-view-copy-space-with-devices_4950465.htm#&amp;position=1&amp;from_view=detail#&amp;position=1&amp;from_view=detail/?utm_source=slidesgo_template&amp;utm_medium=referral-link&amp;utm_campaign=sg_resources&amp;utm_content=freepik" TargetMode="External"/><Relationship Id="rId6" Type="http://schemas.openxmlformats.org/officeDocument/2006/relationships/hyperlink" Target="https://www.freepik.com/free-photo/arrangement-desk-decor-camera_4950419.htm/?utm_source=slidesgo_template&amp;utm_medium=referral-link&amp;utm_campaign=sg_resources&amp;utm_content=freepik" TargetMode="External"/><Relationship Id="rId7" Type="http://schemas.openxmlformats.org/officeDocument/2006/relationships/hyperlink" Target="https://www.freepik.com/free-photo/empty-conference-room-with-black-chairs_10821597.htm#&amp;position=5&amp;from_view=collections/?utm_source=slidesgo_template&amp;utm_medium=referral-link&amp;utm_campaign=sg_resources&amp;utm_content=freepik" TargetMode="External"/><Relationship Id="rId8" Type="http://schemas.openxmlformats.org/officeDocument/2006/relationships/hyperlink" Target="https://www.freepik.com/free-photo/high-angle-laptop-table_10821551.htm#&amp;position=6&amp;from_view=collections/?utm_source=slidesgo_template&amp;utm_medium=referral-link&amp;utm_campaign=sg_resources&amp;utm_content=freepik" TargetMode="External"/><Relationship Id="rId11" Type="http://schemas.openxmlformats.org/officeDocument/2006/relationships/hyperlink" Target="https://www.freepik.com/free-photo/workplace-chair-with-copy-space_10821546.htm#&amp;position=11&amp;from_view=collections/?utm_source=slidesgo_template&amp;utm_medium=referral-link&amp;utm_campaign=sg_resources&amp;utm_content=freepik" TargetMode="External"/><Relationship Id="rId10" Type="http://schemas.openxmlformats.org/officeDocument/2006/relationships/hyperlink" Target="https://www.freepik.com/free-photo/office-desk-with-laptop-chairs_10821532.htm#&amp;position=8&amp;from_view=collections/?utm_source=slidesgo_template&amp;utm_medium=referral-link&amp;utm_campaign=sg_resources&amp;utm_content=freepik" TargetMode="External"/><Relationship Id="rId13" Type="http://schemas.openxmlformats.org/officeDocument/2006/relationships/hyperlink" Target="https://www.freepik.com/free-photo/close-up-modern-architecture-office-buildings_12396111.htm#&amp;position=19&amp;from_view=collections/?utm_source=slidesgo_template&amp;utm_medium=referral-link&amp;utm_campaign=sg_resources&amp;utm_content=freepik" TargetMode="External"/><Relationship Id="rId12" Type="http://schemas.openxmlformats.org/officeDocument/2006/relationships/hyperlink" Target="https://www.freepik.com/free-photo/close-up-modern-architecture-office-buildings_12396113.htm#&amp;position=22&amp;from_view=collections/?utm_source=slidesgo_template&amp;utm_medium=referral-link&amp;utm_campaign=sg_resources&amp;utm_content=freepik" TargetMode="External"/><Relationship Id="rId15" Type="http://schemas.openxmlformats.org/officeDocument/2006/relationships/hyperlink" Target="https://www.freepik.com/free-photo/close-up-modern-office-buildings-city_12396119.htm#&amp;position=24&amp;from_view=collections/?utm_source=slidesgo_template&amp;utm_medium=referral-link&amp;utm_campaign=sg_resources&amp;utm_content=freepik" TargetMode="External"/><Relationship Id="rId14" Type="http://schemas.openxmlformats.org/officeDocument/2006/relationships/hyperlink" Target="https://www.freepik.com/free-photo/close-up-modern-architecture-office-buildings_12396114.htm#&amp;position=21&amp;from_view=collections/?utm_source=slidesgo_template&amp;utm_medium=referral-link&amp;utm_campaign=sg_resources&amp;utm_content=freepik" TargetMode="External"/><Relationship Id="rId17" Type="http://schemas.openxmlformats.org/officeDocument/2006/relationships/hyperlink" Target="https://www.freepik.com/free-photo/minimalistic-workplace-with-laptop-plants_8705659.htm#&amp;position=26&amp;from_view=collections/?utm_source=slidesgo_template&amp;utm_medium=referral-link&amp;utm_campaign=sg_resources&amp;utm_content=freepik" TargetMode="External"/><Relationship Id="rId16" Type="http://schemas.openxmlformats.org/officeDocument/2006/relationships/hyperlink" Target="https://www.freepik.com/free-photo/concrete-wall-building_13662773.htm#&amp;position=25&amp;from_view=collections/?utm_source=slidesgo_template&amp;utm_medium=referral-link&amp;utm_campaign=sg_resources&amp;utm_content=freepik" TargetMode="External"/><Relationship Id="rId19" Type="http://schemas.openxmlformats.org/officeDocument/2006/relationships/hyperlink" Target="https://www.freepik.com/free-photo/blank-white-billboard-glass_3623011.htm#&amp;position=31&amp;from_view=collections/?utm_source=slidesgo_template&amp;utm_medium=referral-link&amp;utm_campaign=sg_resources&amp;utm_content=freepik" TargetMode="External"/><Relationship Id="rId18" Type="http://schemas.openxmlformats.org/officeDocument/2006/relationships/hyperlink" Target="https://www.freepik.com/free-photo/front-view-white-cement-copy-space-wall_11738433.htm#&amp;position=29&amp;from_view=collections/?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20" Type="http://schemas.openxmlformats.org/officeDocument/2006/relationships/hyperlink" Target="https://www.freepik.com/free-photo/man-listening-music-wireless-headphones_11233737.htm#&amp;position=1&amp;from_view=collections/?utm_source=slidesgo_template&amp;utm_medium=referral-link&amp;utm_campaign=sg_resources&amp;utm_content=freepik" TargetMode="External"/><Relationship Id="rId22" Type="http://schemas.openxmlformats.org/officeDocument/2006/relationships/hyperlink" Target="https://www.freepik.com/free-photo/corporate-building-with-empty-room_10821543.htm#&amp;position=7&amp;from_view=collections/?utm_source=slidesgo_template&amp;utm_medium=referral-link&amp;utm_campaign=sg_resources&amp;utm_content=freepik" TargetMode="External"/><Relationship Id="rId21" Type="http://schemas.openxmlformats.org/officeDocument/2006/relationships/hyperlink" Target="https://www.freepik.com/free-photo/close-up-company-employee-smiling_19957080.htm#&amp;position=1&amp;from_view=collections/?utm_source=slidesgo_template&amp;utm_medium=referral-link&amp;utm_campaign=sg_resources&amp;utm_content=freepik" TargetMode="External"/><Relationship Id="rId1" Type="http://schemas.openxmlformats.org/officeDocument/2006/relationships/slideLayout" Target="../slideLayouts/slideLayout28.xml"/><Relationship Id="rId2" Type="http://schemas.openxmlformats.org/officeDocument/2006/relationships/notesSlide" Target="../notesSlides/notesSlide37.xml"/><Relationship Id="rId3" Type="http://schemas.openxmlformats.org/officeDocument/2006/relationships/hyperlink" Target="https://www.freepik.com/free-photo/modern-apartment-office-buildings-daylight_12396240.htm/?utm_source=slidesgo_template&amp;utm_medium=referral-link&amp;utm_campaign=sg_resources&amp;utm_content=freepik" TargetMode="External"/><Relationship Id="rId4" Type="http://schemas.openxmlformats.org/officeDocument/2006/relationships/hyperlink" Target="https://www.freepik.com/free-photo/modern-office-buildings-city_12396127.htm#&amp;position=18&amp;from_view=collections/?utm_source=slidesgo_template&amp;utm_medium=referral-link&amp;utm_campaign=sg_resources&amp;utm_content=freepik" TargetMode="External"/><Relationship Id="rId9" Type="http://schemas.openxmlformats.org/officeDocument/2006/relationships/hyperlink" Target="https://www.freepik.com/free-photo/rectangular-white-blank-billboard-striped-wall_3622956.htm#&amp;position=32&amp;from_view=collections/?utm_source=slidesgo_template&amp;utm_medium=referral-link&amp;utm_campaign=sg_resources&amp;utm_content=freepik" TargetMode="External"/><Relationship Id="rId5" Type="http://schemas.openxmlformats.org/officeDocument/2006/relationships/hyperlink" Target="https://www.freepik.com/free-photo/front-view-workplace-chair-with-copy-space_10821547.htm#&amp;position=10&amp;from_view=collections/?utm_source=slidesgo_template&amp;utm_medium=referral-link&amp;utm_campaign=sg_resources&amp;utm_content=freepik" TargetMode="External"/><Relationship Id="rId6" Type="http://schemas.openxmlformats.org/officeDocument/2006/relationships/hyperlink" Target="https://www.freepik.com/free-photo/high-angle-workplace-with-laptop-chairs_10821530.htm#&amp;position=12&amp;from_view=collections/?utm_source=slidesgo_template&amp;utm_medium=referral-link&amp;utm_campaign=sg_resources&amp;utm_content=freepik" TargetMode="External"/><Relationship Id="rId7" Type="http://schemas.openxmlformats.org/officeDocument/2006/relationships/hyperlink" Target="https://www.freepik.com/free-photo/corporate-building-with-minimalist-empty-room_10821544.htm#&amp;position=15&amp;from_view=collections/?utm_source=slidesgo_template&amp;utm_medium=referral-link&amp;utm_campaign=sg_resources&amp;utm_content=freepik" TargetMode="External"/><Relationship Id="rId8" Type="http://schemas.openxmlformats.org/officeDocument/2006/relationships/hyperlink" Target="https://www.freepik.com/free-photo/minimal-home-workspace-design_15000396.htm#&amp;position=28&amp;from_view=collections/?utm_source=slidesgo_template&amp;utm_medium=referral-link&amp;utm_campaign=sg_resources&amp;utm_content=freepik" TargetMode="External"/><Relationship Id="rId11" Type="http://schemas.openxmlformats.org/officeDocument/2006/relationships/hyperlink" Target="https://www.freepik.com/free-photo/office-chairs-empty-office_10821526.htm#&amp;position=35&amp;from_view=collections#position=35/?utm_source=slidesgo_template&amp;utm_medium=referral-link&amp;utm_campaign=sg_resources&amp;utm_content=freepik" TargetMode="External"/><Relationship Id="rId10" Type="http://schemas.openxmlformats.org/officeDocument/2006/relationships/hyperlink" Target="https://www.freepik.com/free-photo/business-office-without-people_10821605.htm#&amp;position=3&amp;from_view=collections#position=3/?utm_source=slidesgo_template&amp;utm_medium=referral-link&amp;utm_campaign=sg_resources&amp;utm_content=freepik" TargetMode="External"/><Relationship Id="rId13" Type="http://schemas.openxmlformats.org/officeDocument/2006/relationships/hyperlink" Target="https://www.freepik.com/free-photo/close-up-modern-architecture-office-buildings_12396110.htm#&amp;position=20&amp;from_view=collections/?utm_source=slidesgo_template&amp;utm_medium=referral-link&amp;utm_campaign=sg_resources&amp;utm_content=freepik" TargetMode="External"/><Relationship Id="rId12" Type="http://schemas.openxmlformats.org/officeDocument/2006/relationships/hyperlink" Target="https://www.freepik.com/free-photo/modern-office-buildings-city_12396125.htm#&amp;position=16&amp;from_view=collections/?utm_source=slidesgo_template&amp;utm_medium=referral-link&amp;utm_campaign=sg_resources&amp;utm_content=freepik" TargetMode="External"/><Relationship Id="rId15" Type="http://schemas.openxmlformats.org/officeDocument/2006/relationships/hyperlink" Target="https://www.freepik.com/free-photo/minimal-home-desk-design_15000403.htm#&amp;position=27&amp;from_view=collections/?utm_source=slidesgo_template&amp;utm_medium=referral-link&amp;utm_campaign=sg_resources&amp;utm_content=freepik" TargetMode="External"/><Relationship Id="rId14" Type="http://schemas.openxmlformats.org/officeDocument/2006/relationships/hyperlink" Target="https://www.freepik.com/free-photo/empty-conference-room-with-copy-space_10821604.htm#&amp;position=9&amp;from_view=collections/?utm_source=slidesgo_template&amp;utm_medium=referral-link&amp;utm_campaign=sg_resources&amp;utm_content=freepik" TargetMode="External"/><Relationship Id="rId17" Type="http://schemas.openxmlformats.org/officeDocument/2006/relationships/hyperlink" Target="https://www.freepik.com/free-photo/modern-office-buildings-city_12396126.htm#&amp;position=17&amp;from_view=collections/?utm_source=slidesgo_template&amp;utm_medium=referral-link&amp;utm_campaign=sg_resources&amp;utm_content=freepik" TargetMode="External"/><Relationship Id="rId16" Type="http://schemas.openxmlformats.org/officeDocument/2006/relationships/hyperlink" Target="https://www.freepik.com/free-photo/close-up-modern-architecture-office-buildings_12396109.htm#&amp;position=23&amp;from_view=collections/?utm_source=slidesgo_template&amp;utm_medium=referral-link&amp;utm_campaign=sg_resources&amp;utm_content=freepik" TargetMode="External"/><Relationship Id="rId19" Type="http://schemas.openxmlformats.org/officeDocument/2006/relationships/hyperlink" Target="https://www.freepik.com/free-photo/beautiful-business-woman-portrait_22893897.htm#&amp;position=2&amp;from_view=collections/?utm_source=slidesgo_template&amp;utm_medium=referral-link&amp;utm_campaign=sg_resources&amp;utm_content=freepik" TargetMode="External"/><Relationship Id="rId18" Type="http://schemas.openxmlformats.org/officeDocument/2006/relationships/hyperlink" Target="https://www.freepik.com/free-photo/low-angle-tall-residential-building-city-with-copy-space_11734098.htm#&amp;position=30&amp;from_view=collections/?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8.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0.xml"/><Relationship Id="rId3" Type="http://schemas.openxmlformats.org/officeDocument/2006/relationships/hyperlink" Target="https://fonts.google.com/specimen/Playfair+Display" TargetMode="External"/><Relationship Id="rId4" Type="http://schemas.openxmlformats.org/officeDocument/2006/relationships/hyperlink" Target="https://fonts.google.com/specimen/Playfair+Display" TargetMode="External"/><Relationship Id="rId5" Type="http://schemas.openxmlformats.org/officeDocument/2006/relationships/hyperlink" Target="https://fonts.google.com/specimen/Archivo"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3.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5.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23.gif"/><Relationship Id="rId14" Type="http://schemas.openxmlformats.org/officeDocument/2006/relationships/image" Target="../media/image18.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9.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8.xml"/><Relationship Id="rId3" Type="http://schemas.openxmlformats.org/officeDocument/2006/relationships/hyperlink" Target="https://workspace.google.com/marketplace/app/icons_for_slides_docs/38157832650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36"/>
          <p:cNvSpPr txBox="1"/>
          <p:nvPr/>
        </p:nvSpPr>
        <p:spPr>
          <a:xfrm>
            <a:off x="6860400" y="4139925"/>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2022</a:t>
            </a:r>
            <a:endParaRPr sz="1200">
              <a:solidFill>
                <a:schemeClr val="lt1"/>
              </a:solidFill>
              <a:latin typeface="Archivo"/>
              <a:ea typeface="Archivo"/>
              <a:cs typeface="Archivo"/>
              <a:sym typeface="Archivo"/>
            </a:endParaRPr>
          </a:p>
        </p:txBody>
      </p:sp>
      <p:sp>
        <p:nvSpPr>
          <p:cNvPr id="220" name="Google Shape;220;p36"/>
          <p:cNvSpPr txBox="1"/>
          <p:nvPr/>
        </p:nvSpPr>
        <p:spPr>
          <a:xfrm>
            <a:off x="6860400" y="4446449"/>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www.slidesgo.com</a:t>
            </a:r>
            <a:endParaRPr sz="1200">
              <a:solidFill>
                <a:schemeClr val="lt1"/>
              </a:solidFill>
              <a:latin typeface="Archivo"/>
              <a:ea typeface="Archivo"/>
              <a:cs typeface="Archivo"/>
              <a:sym typeface="Archivo"/>
            </a:endParaRPr>
          </a:p>
        </p:txBody>
      </p:sp>
      <p:sp>
        <p:nvSpPr>
          <p:cNvPr id="221" name="Google Shape;221;p36"/>
          <p:cNvSpPr txBox="1"/>
          <p:nvPr>
            <p:ph idx="1" type="subTitle"/>
          </p:nvPr>
        </p:nvSpPr>
        <p:spPr>
          <a:xfrm>
            <a:off x="985650" y="4211825"/>
            <a:ext cx="2532000" cy="391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Here is where your presentation begins</a:t>
            </a:r>
            <a:endParaRPr/>
          </a:p>
        </p:txBody>
      </p:sp>
      <p:cxnSp>
        <p:nvCxnSpPr>
          <p:cNvPr id="222" name="Google Shape;222;p36"/>
          <p:cNvCxnSpPr/>
          <p:nvPr/>
        </p:nvCxnSpPr>
        <p:spPr>
          <a:xfrm>
            <a:off x="769334" y="2800725"/>
            <a:ext cx="0" cy="1798500"/>
          </a:xfrm>
          <a:prstGeom prst="straightConnector1">
            <a:avLst/>
          </a:prstGeom>
          <a:noFill/>
          <a:ln cap="flat" cmpd="sng" w="19050">
            <a:solidFill>
              <a:schemeClr val="lt1"/>
            </a:solidFill>
            <a:prstDash val="solid"/>
            <a:round/>
            <a:headEnd len="med" w="med" type="none"/>
            <a:tailEnd len="med" w="med" type="none"/>
          </a:ln>
        </p:spPr>
      </p:cxnSp>
      <p:sp>
        <p:nvSpPr>
          <p:cNvPr id="223" name="Google Shape;223;p36"/>
          <p:cNvSpPr txBox="1"/>
          <p:nvPr/>
        </p:nvSpPr>
        <p:spPr>
          <a:xfrm rot="-5400000">
            <a:off x="7651675" y="1204650"/>
            <a:ext cx="1436400" cy="1080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i="1" lang="en" sz="1000">
                <a:solidFill>
                  <a:schemeClr val="lt1"/>
                </a:solidFill>
                <a:latin typeface="Archivo"/>
                <a:ea typeface="Archivo"/>
                <a:cs typeface="Archivo"/>
                <a:sym typeface="Archivo"/>
              </a:rPr>
              <a:t>#BusinessManagement</a:t>
            </a:r>
            <a:endParaRPr i="1" sz="1000">
              <a:solidFill>
                <a:schemeClr val="lt1"/>
              </a:solidFill>
              <a:latin typeface="Archivo"/>
              <a:ea typeface="Archivo"/>
              <a:cs typeface="Archivo"/>
              <a:sym typeface="Archivo"/>
            </a:endParaRPr>
          </a:p>
        </p:txBody>
      </p:sp>
      <p:cxnSp>
        <p:nvCxnSpPr>
          <p:cNvPr id="224" name="Google Shape;224;p36"/>
          <p:cNvCxnSpPr/>
          <p:nvPr/>
        </p:nvCxnSpPr>
        <p:spPr>
          <a:xfrm>
            <a:off x="7952400" y="4376450"/>
            <a:ext cx="471600" cy="0"/>
          </a:xfrm>
          <a:prstGeom prst="straightConnector1">
            <a:avLst/>
          </a:prstGeom>
          <a:noFill/>
          <a:ln cap="flat" cmpd="sng" w="19050">
            <a:solidFill>
              <a:schemeClr val="lt1"/>
            </a:solidFill>
            <a:prstDash val="solid"/>
            <a:round/>
            <a:headEnd len="med" w="med" type="none"/>
            <a:tailEnd len="med" w="med" type="none"/>
          </a:ln>
        </p:spPr>
      </p:cxnSp>
      <p:sp>
        <p:nvSpPr>
          <p:cNvPr id="225" name="Google Shape;225;p36"/>
          <p:cNvSpPr txBox="1"/>
          <p:nvPr>
            <p:ph type="ctrTitle"/>
          </p:nvPr>
        </p:nvSpPr>
        <p:spPr>
          <a:xfrm>
            <a:off x="720000" y="1152750"/>
            <a:ext cx="7276500" cy="1576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International Business Management</a:t>
            </a:r>
            <a:endParaRPr/>
          </a:p>
        </p:txBody>
      </p:sp>
      <p:sp>
        <p:nvSpPr>
          <p:cNvPr id="226" name="Google Shape;226;p36"/>
          <p:cNvSpPr txBox="1"/>
          <p:nvPr/>
        </p:nvSpPr>
        <p:spPr>
          <a:xfrm>
            <a:off x="712875" y="550450"/>
            <a:ext cx="6050400" cy="5850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lang="en" sz="2600">
                <a:solidFill>
                  <a:schemeClr val="lt1"/>
                </a:solidFill>
                <a:latin typeface="Archivo"/>
                <a:ea typeface="Archivo"/>
                <a:cs typeface="Archivo"/>
                <a:sym typeface="Archivo"/>
              </a:rPr>
              <a:t>Business Major for College:</a:t>
            </a:r>
            <a:endParaRPr>
              <a:latin typeface="Archivo"/>
              <a:ea typeface="Archivo"/>
              <a:cs typeface="Archivo"/>
              <a:sym typeface="Archiv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45"/>
          <p:cNvSpPr txBox="1"/>
          <p:nvPr>
            <p:ph type="title"/>
          </p:nvPr>
        </p:nvSpPr>
        <p:spPr>
          <a:xfrm>
            <a:off x="871950" y="1475475"/>
            <a:ext cx="3459000" cy="10842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Whoa!</a:t>
            </a:r>
            <a:endParaRPr/>
          </a:p>
        </p:txBody>
      </p:sp>
      <p:sp>
        <p:nvSpPr>
          <p:cNvPr id="324" name="Google Shape;324;p45"/>
          <p:cNvSpPr txBox="1"/>
          <p:nvPr>
            <p:ph idx="1" type="subTitle"/>
          </p:nvPr>
        </p:nvSpPr>
        <p:spPr>
          <a:xfrm>
            <a:off x="1030050" y="3830925"/>
            <a:ext cx="3377100" cy="7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can be the part of the presentation where you share an interesting anecdote</a:t>
            </a:r>
            <a:endParaRPr/>
          </a:p>
        </p:txBody>
      </p:sp>
      <p:sp>
        <p:nvSpPr>
          <p:cNvPr id="325" name="Google Shape;325;p45"/>
          <p:cNvSpPr txBox="1"/>
          <p:nvPr/>
        </p:nvSpPr>
        <p:spPr>
          <a:xfrm>
            <a:off x="6860400" y="4139925"/>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2022</a:t>
            </a:r>
            <a:endParaRPr sz="1200">
              <a:solidFill>
                <a:schemeClr val="lt1"/>
              </a:solidFill>
              <a:latin typeface="Archivo"/>
              <a:ea typeface="Archivo"/>
              <a:cs typeface="Archivo"/>
              <a:sym typeface="Archivo"/>
            </a:endParaRPr>
          </a:p>
        </p:txBody>
      </p:sp>
      <p:sp>
        <p:nvSpPr>
          <p:cNvPr id="326" name="Google Shape;326;p45"/>
          <p:cNvSpPr txBox="1"/>
          <p:nvPr/>
        </p:nvSpPr>
        <p:spPr>
          <a:xfrm>
            <a:off x="6860400" y="4446449"/>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www.slidesgo.com</a:t>
            </a:r>
            <a:endParaRPr sz="1200">
              <a:solidFill>
                <a:schemeClr val="lt1"/>
              </a:solidFill>
              <a:latin typeface="Archivo"/>
              <a:ea typeface="Archivo"/>
              <a:cs typeface="Archivo"/>
              <a:sym typeface="Archivo"/>
            </a:endParaRPr>
          </a:p>
        </p:txBody>
      </p:sp>
      <p:sp>
        <p:nvSpPr>
          <p:cNvPr id="327" name="Google Shape;327;p45"/>
          <p:cNvSpPr txBox="1"/>
          <p:nvPr/>
        </p:nvSpPr>
        <p:spPr>
          <a:xfrm rot="-5400000">
            <a:off x="7651675" y="1204650"/>
            <a:ext cx="1436400" cy="1080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i="1" lang="en" sz="1000">
                <a:solidFill>
                  <a:schemeClr val="lt1"/>
                </a:solidFill>
                <a:latin typeface="Archivo"/>
                <a:ea typeface="Archivo"/>
                <a:cs typeface="Archivo"/>
                <a:sym typeface="Archivo"/>
              </a:rPr>
              <a:t>#BusinessManagement</a:t>
            </a:r>
            <a:endParaRPr i="1" sz="1000">
              <a:solidFill>
                <a:schemeClr val="lt1"/>
              </a:solidFill>
              <a:latin typeface="Archivo"/>
              <a:ea typeface="Archivo"/>
              <a:cs typeface="Archivo"/>
              <a:sym typeface="Archivo"/>
            </a:endParaRPr>
          </a:p>
        </p:txBody>
      </p:sp>
      <p:cxnSp>
        <p:nvCxnSpPr>
          <p:cNvPr id="328" name="Google Shape;328;p45"/>
          <p:cNvCxnSpPr/>
          <p:nvPr/>
        </p:nvCxnSpPr>
        <p:spPr>
          <a:xfrm>
            <a:off x="7952400" y="4376450"/>
            <a:ext cx="471600" cy="0"/>
          </a:xfrm>
          <a:prstGeom prst="straightConnector1">
            <a:avLst/>
          </a:prstGeom>
          <a:noFill/>
          <a:ln cap="flat" cmpd="sng" w="19050">
            <a:solidFill>
              <a:schemeClr val="lt1"/>
            </a:solidFill>
            <a:prstDash val="solid"/>
            <a:round/>
            <a:headEnd len="med" w="med" type="none"/>
            <a:tailEnd len="med" w="med" type="none"/>
          </a:ln>
        </p:spPr>
      </p:cxnSp>
      <p:cxnSp>
        <p:nvCxnSpPr>
          <p:cNvPr id="329" name="Google Shape;329;p45"/>
          <p:cNvCxnSpPr/>
          <p:nvPr/>
        </p:nvCxnSpPr>
        <p:spPr>
          <a:xfrm>
            <a:off x="948150" y="2594975"/>
            <a:ext cx="0" cy="20109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6"/>
          <p:cNvSpPr txBox="1"/>
          <p:nvPr>
            <p:ph type="title"/>
          </p:nvPr>
        </p:nvSpPr>
        <p:spPr>
          <a:xfrm>
            <a:off x="720000" y="540000"/>
            <a:ext cx="7704000" cy="57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Developing a teacher profile</a:t>
            </a:r>
            <a:endParaRPr/>
          </a:p>
        </p:txBody>
      </p:sp>
      <p:sp>
        <p:nvSpPr>
          <p:cNvPr id="335" name="Google Shape;335;p46"/>
          <p:cNvSpPr txBox="1"/>
          <p:nvPr/>
        </p:nvSpPr>
        <p:spPr>
          <a:xfrm>
            <a:off x="882075" y="3636726"/>
            <a:ext cx="3881400" cy="96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Archivo"/>
                <a:ea typeface="Archivo"/>
                <a:cs typeface="Archivo"/>
                <a:sym typeface="Archivo"/>
              </a:rPr>
              <a:t>Venus has a beautiful name and is the second planet from the Sun. It’s terribly hot and its atmosphere is extremely poisonous. It’s the second-brightest natural object in the night sky </a:t>
            </a:r>
            <a:endParaRPr>
              <a:solidFill>
                <a:schemeClr val="lt1"/>
              </a:solidFill>
              <a:latin typeface="Archivo"/>
              <a:ea typeface="Archivo"/>
              <a:cs typeface="Archivo"/>
              <a:sym typeface="Archivo"/>
            </a:endParaRPr>
          </a:p>
        </p:txBody>
      </p:sp>
      <p:sp>
        <p:nvSpPr>
          <p:cNvPr id="336" name="Google Shape;336;p46"/>
          <p:cNvSpPr txBox="1"/>
          <p:nvPr/>
        </p:nvSpPr>
        <p:spPr>
          <a:xfrm>
            <a:off x="5088550" y="1815824"/>
            <a:ext cx="912300" cy="31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Playfair Display Black"/>
                <a:ea typeface="Playfair Display Black"/>
                <a:cs typeface="Playfair Display Black"/>
                <a:sym typeface="Playfair Display Black"/>
              </a:rPr>
              <a:t>Mercury</a:t>
            </a:r>
            <a:endParaRPr>
              <a:solidFill>
                <a:schemeClr val="lt1"/>
              </a:solidFill>
              <a:latin typeface="Playfair Display Black"/>
              <a:ea typeface="Playfair Display Black"/>
              <a:cs typeface="Playfair Display Black"/>
              <a:sym typeface="Playfair Display Black"/>
            </a:endParaRPr>
          </a:p>
        </p:txBody>
      </p:sp>
      <p:sp>
        <p:nvSpPr>
          <p:cNvPr id="337" name="Google Shape;337;p46"/>
          <p:cNvSpPr txBox="1"/>
          <p:nvPr/>
        </p:nvSpPr>
        <p:spPr>
          <a:xfrm>
            <a:off x="5088550" y="2315797"/>
            <a:ext cx="912300" cy="31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Playfair Display Black"/>
                <a:ea typeface="Playfair Display Black"/>
                <a:cs typeface="Playfair Display Black"/>
                <a:sym typeface="Playfair Display Black"/>
              </a:rPr>
              <a:t>Earth</a:t>
            </a:r>
            <a:endParaRPr>
              <a:solidFill>
                <a:schemeClr val="lt1"/>
              </a:solidFill>
              <a:latin typeface="Playfair Display Black"/>
              <a:ea typeface="Playfair Display Black"/>
              <a:cs typeface="Playfair Display Black"/>
              <a:sym typeface="Playfair Display Black"/>
            </a:endParaRPr>
          </a:p>
        </p:txBody>
      </p:sp>
      <p:sp>
        <p:nvSpPr>
          <p:cNvPr id="338" name="Google Shape;338;p46"/>
          <p:cNvSpPr txBox="1"/>
          <p:nvPr/>
        </p:nvSpPr>
        <p:spPr>
          <a:xfrm>
            <a:off x="5088550" y="2815767"/>
            <a:ext cx="912300" cy="31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Playfair Display Black"/>
                <a:ea typeface="Playfair Display Black"/>
                <a:cs typeface="Playfair Display Black"/>
                <a:sym typeface="Playfair Display Black"/>
              </a:rPr>
              <a:t>Moon</a:t>
            </a:r>
            <a:endParaRPr>
              <a:solidFill>
                <a:schemeClr val="lt1"/>
              </a:solidFill>
              <a:latin typeface="Playfair Display Black"/>
              <a:ea typeface="Playfair Display Black"/>
              <a:cs typeface="Playfair Display Black"/>
              <a:sym typeface="Playfair Display Black"/>
            </a:endParaRPr>
          </a:p>
        </p:txBody>
      </p:sp>
      <p:sp>
        <p:nvSpPr>
          <p:cNvPr id="339" name="Google Shape;339;p46"/>
          <p:cNvSpPr txBox="1"/>
          <p:nvPr/>
        </p:nvSpPr>
        <p:spPr>
          <a:xfrm>
            <a:off x="7740601" y="1815824"/>
            <a:ext cx="683400" cy="31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95%</a:t>
            </a:r>
            <a:endParaRPr>
              <a:solidFill>
                <a:schemeClr val="lt1"/>
              </a:solidFill>
              <a:latin typeface="Archivo"/>
              <a:ea typeface="Archivo"/>
              <a:cs typeface="Archivo"/>
              <a:sym typeface="Archivo"/>
            </a:endParaRPr>
          </a:p>
        </p:txBody>
      </p:sp>
      <p:sp>
        <p:nvSpPr>
          <p:cNvPr id="340" name="Google Shape;340;p46"/>
          <p:cNvSpPr txBox="1"/>
          <p:nvPr/>
        </p:nvSpPr>
        <p:spPr>
          <a:xfrm>
            <a:off x="7740601" y="2315793"/>
            <a:ext cx="683400" cy="31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80%</a:t>
            </a:r>
            <a:endParaRPr>
              <a:solidFill>
                <a:schemeClr val="lt1"/>
              </a:solidFill>
              <a:latin typeface="Archivo"/>
              <a:ea typeface="Archivo"/>
              <a:cs typeface="Archivo"/>
              <a:sym typeface="Archivo"/>
            </a:endParaRPr>
          </a:p>
        </p:txBody>
      </p:sp>
      <p:sp>
        <p:nvSpPr>
          <p:cNvPr id="341" name="Google Shape;341;p46"/>
          <p:cNvSpPr txBox="1"/>
          <p:nvPr/>
        </p:nvSpPr>
        <p:spPr>
          <a:xfrm>
            <a:off x="7740601" y="2815764"/>
            <a:ext cx="683400" cy="31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50%</a:t>
            </a:r>
            <a:endParaRPr>
              <a:solidFill>
                <a:schemeClr val="lt1"/>
              </a:solidFill>
              <a:latin typeface="Archivo"/>
              <a:ea typeface="Archivo"/>
              <a:cs typeface="Archivo"/>
              <a:sym typeface="Archivo"/>
            </a:endParaRPr>
          </a:p>
        </p:txBody>
      </p:sp>
      <p:sp>
        <p:nvSpPr>
          <p:cNvPr id="342" name="Google Shape;342;p46"/>
          <p:cNvSpPr txBox="1"/>
          <p:nvPr/>
        </p:nvSpPr>
        <p:spPr>
          <a:xfrm>
            <a:off x="5088525" y="1302875"/>
            <a:ext cx="3335400" cy="40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Playfair Display Black"/>
                <a:ea typeface="Playfair Display Black"/>
                <a:cs typeface="Playfair Display Black"/>
                <a:sym typeface="Playfair Display Black"/>
              </a:rPr>
              <a:t>Skills</a:t>
            </a:r>
            <a:endParaRPr sz="2200">
              <a:solidFill>
                <a:schemeClr val="lt1"/>
              </a:solidFill>
              <a:latin typeface="Playfair Display Black"/>
              <a:ea typeface="Playfair Display Black"/>
              <a:cs typeface="Playfair Display Black"/>
              <a:sym typeface="Playfair Display Black"/>
            </a:endParaRPr>
          </a:p>
        </p:txBody>
      </p:sp>
      <p:cxnSp>
        <p:nvCxnSpPr>
          <p:cNvPr id="343" name="Google Shape;343;p46"/>
          <p:cNvCxnSpPr>
            <a:stCxn id="336" idx="3"/>
            <a:endCxn id="339" idx="1"/>
          </p:cNvCxnSpPr>
          <p:nvPr/>
        </p:nvCxnSpPr>
        <p:spPr>
          <a:xfrm>
            <a:off x="6000850" y="1975274"/>
            <a:ext cx="1739700" cy="0"/>
          </a:xfrm>
          <a:prstGeom prst="straightConnector1">
            <a:avLst/>
          </a:prstGeom>
          <a:noFill/>
          <a:ln cap="flat" cmpd="sng" w="19050">
            <a:solidFill>
              <a:schemeClr val="lt1"/>
            </a:solidFill>
            <a:prstDash val="solid"/>
            <a:round/>
            <a:headEnd len="med" w="med" type="none"/>
            <a:tailEnd len="med" w="med" type="none"/>
          </a:ln>
        </p:spPr>
      </p:cxnSp>
      <p:cxnSp>
        <p:nvCxnSpPr>
          <p:cNvPr id="344" name="Google Shape;344;p46"/>
          <p:cNvCxnSpPr>
            <a:stCxn id="337" idx="3"/>
            <a:endCxn id="340" idx="1"/>
          </p:cNvCxnSpPr>
          <p:nvPr/>
        </p:nvCxnSpPr>
        <p:spPr>
          <a:xfrm>
            <a:off x="6000850" y="2475247"/>
            <a:ext cx="1739700" cy="0"/>
          </a:xfrm>
          <a:prstGeom prst="straightConnector1">
            <a:avLst/>
          </a:prstGeom>
          <a:noFill/>
          <a:ln cap="flat" cmpd="sng" w="19050">
            <a:solidFill>
              <a:schemeClr val="lt1"/>
            </a:solidFill>
            <a:prstDash val="solid"/>
            <a:round/>
            <a:headEnd len="med" w="med" type="none"/>
            <a:tailEnd len="med" w="med" type="none"/>
          </a:ln>
        </p:spPr>
      </p:cxnSp>
      <p:cxnSp>
        <p:nvCxnSpPr>
          <p:cNvPr id="345" name="Google Shape;345;p46"/>
          <p:cNvCxnSpPr>
            <a:stCxn id="338" idx="3"/>
            <a:endCxn id="341" idx="1"/>
          </p:cNvCxnSpPr>
          <p:nvPr/>
        </p:nvCxnSpPr>
        <p:spPr>
          <a:xfrm>
            <a:off x="6000850" y="2975217"/>
            <a:ext cx="1739700" cy="0"/>
          </a:xfrm>
          <a:prstGeom prst="straightConnector1">
            <a:avLst/>
          </a:prstGeom>
          <a:noFill/>
          <a:ln cap="flat" cmpd="sng" w="19050">
            <a:solidFill>
              <a:schemeClr val="lt1"/>
            </a:solidFill>
            <a:prstDash val="solid"/>
            <a:round/>
            <a:headEnd len="med" w="med" type="none"/>
            <a:tailEnd len="med" w="med" type="none"/>
          </a:ln>
        </p:spPr>
      </p:cxnSp>
      <p:cxnSp>
        <p:nvCxnSpPr>
          <p:cNvPr id="346" name="Google Shape;346;p46"/>
          <p:cNvCxnSpPr>
            <a:stCxn id="338" idx="3"/>
          </p:cNvCxnSpPr>
          <p:nvPr/>
        </p:nvCxnSpPr>
        <p:spPr>
          <a:xfrm flipH="1" rot="10800000">
            <a:off x="6000850" y="2973417"/>
            <a:ext cx="870600" cy="1800"/>
          </a:xfrm>
          <a:prstGeom prst="straightConnector1">
            <a:avLst/>
          </a:prstGeom>
          <a:noFill/>
          <a:ln cap="flat" cmpd="sng" w="76200">
            <a:solidFill>
              <a:schemeClr val="lt1"/>
            </a:solidFill>
            <a:prstDash val="solid"/>
            <a:round/>
            <a:headEnd len="med" w="med" type="none"/>
            <a:tailEnd len="med" w="med" type="none"/>
          </a:ln>
        </p:spPr>
      </p:cxnSp>
      <p:cxnSp>
        <p:nvCxnSpPr>
          <p:cNvPr id="347" name="Google Shape;347;p46"/>
          <p:cNvCxnSpPr>
            <a:stCxn id="337" idx="3"/>
          </p:cNvCxnSpPr>
          <p:nvPr/>
        </p:nvCxnSpPr>
        <p:spPr>
          <a:xfrm>
            <a:off x="6000850" y="2475247"/>
            <a:ext cx="1459500" cy="4200"/>
          </a:xfrm>
          <a:prstGeom prst="straightConnector1">
            <a:avLst/>
          </a:prstGeom>
          <a:noFill/>
          <a:ln cap="flat" cmpd="sng" w="76200">
            <a:solidFill>
              <a:schemeClr val="lt1"/>
            </a:solidFill>
            <a:prstDash val="solid"/>
            <a:round/>
            <a:headEnd len="med" w="med" type="none"/>
            <a:tailEnd len="med" w="med" type="none"/>
          </a:ln>
        </p:spPr>
      </p:cxnSp>
      <p:cxnSp>
        <p:nvCxnSpPr>
          <p:cNvPr id="348" name="Google Shape;348;p46"/>
          <p:cNvCxnSpPr>
            <a:stCxn id="336" idx="3"/>
          </p:cNvCxnSpPr>
          <p:nvPr/>
        </p:nvCxnSpPr>
        <p:spPr>
          <a:xfrm flipH="1" rot="10800000">
            <a:off x="6000850" y="1971674"/>
            <a:ext cx="1628700" cy="3600"/>
          </a:xfrm>
          <a:prstGeom prst="straightConnector1">
            <a:avLst/>
          </a:prstGeom>
          <a:noFill/>
          <a:ln cap="flat" cmpd="sng" w="76200">
            <a:solidFill>
              <a:schemeClr val="lt1"/>
            </a:solidFill>
            <a:prstDash val="solid"/>
            <a:round/>
            <a:headEnd len="med" w="med" type="none"/>
            <a:tailEnd len="med" w="med" type="none"/>
          </a:ln>
        </p:spPr>
      </p:cxnSp>
      <p:pic>
        <p:nvPicPr>
          <p:cNvPr id="349" name="Google Shape;349;p46"/>
          <p:cNvPicPr preferRelativeResize="0"/>
          <p:nvPr/>
        </p:nvPicPr>
        <p:blipFill rotWithShape="1">
          <a:blip r:embed="rId3">
            <a:alphaModFix/>
          </a:blip>
          <a:srcRect b="29225" l="0" r="0" t="12196"/>
          <a:stretch/>
        </p:blipFill>
        <p:spPr>
          <a:xfrm>
            <a:off x="800100" y="1911400"/>
            <a:ext cx="3826500" cy="1494000"/>
          </a:xfrm>
          <a:prstGeom prst="rect">
            <a:avLst/>
          </a:prstGeom>
          <a:noFill/>
          <a:ln>
            <a:noFill/>
          </a:ln>
        </p:spPr>
      </p:pic>
      <p:cxnSp>
        <p:nvCxnSpPr>
          <p:cNvPr id="350" name="Google Shape;350;p46"/>
          <p:cNvCxnSpPr/>
          <p:nvPr/>
        </p:nvCxnSpPr>
        <p:spPr>
          <a:xfrm>
            <a:off x="800100" y="3745926"/>
            <a:ext cx="0" cy="769200"/>
          </a:xfrm>
          <a:prstGeom prst="straightConnector1">
            <a:avLst/>
          </a:prstGeom>
          <a:noFill/>
          <a:ln cap="flat" cmpd="sng" w="19050">
            <a:solidFill>
              <a:schemeClr val="lt1"/>
            </a:solidFill>
            <a:prstDash val="solid"/>
            <a:round/>
            <a:headEnd len="med" w="med" type="none"/>
            <a:tailEnd len="med" w="med" type="none"/>
          </a:ln>
        </p:spPr>
      </p:cxnSp>
      <p:sp>
        <p:nvSpPr>
          <p:cNvPr id="351" name="Google Shape;351;p46"/>
          <p:cNvSpPr/>
          <p:nvPr/>
        </p:nvSpPr>
        <p:spPr>
          <a:xfrm>
            <a:off x="5220042" y="3434650"/>
            <a:ext cx="729600" cy="7296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6"/>
          <p:cNvSpPr/>
          <p:nvPr/>
        </p:nvSpPr>
        <p:spPr>
          <a:xfrm flipH="1">
            <a:off x="5220221" y="3434800"/>
            <a:ext cx="729300" cy="729300"/>
          </a:xfrm>
          <a:prstGeom prst="arc">
            <a:avLst>
              <a:gd fmla="val 18258881" name="adj1"/>
              <a:gd fmla="val 16291304" name="adj2"/>
            </a:avLst>
          </a:prstGeom>
          <a:no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6"/>
          <p:cNvSpPr/>
          <p:nvPr/>
        </p:nvSpPr>
        <p:spPr>
          <a:xfrm>
            <a:off x="6365149" y="3434650"/>
            <a:ext cx="729600" cy="7296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6"/>
          <p:cNvSpPr/>
          <p:nvPr/>
        </p:nvSpPr>
        <p:spPr>
          <a:xfrm flipH="1">
            <a:off x="6365328" y="3434800"/>
            <a:ext cx="729300" cy="729300"/>
          </a:xfrm>
          <a:prstGeom prst="arc">
            <a:avLst>
              <a:gd fmla="val 5407182" name="adj1"/>
              <a:gd fmla="val 16192703" name="adj2"/>
            </a:avLst>
          </a:prstGeom>
          <a:no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6"/>
          <p:cNvSpPr/>
          <p:nvPr/>
        </p:nvSpPr>
        <p:spPr>
          <a:xfrm>
            <a:off x="7562800" y="3434650"/>
            <a:ext cx="729600" cy="7296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6"/>
          <p:cNvSpPr/>
          <p:nvPr/>
        </p:nvSpPr>
        <p:spPr>
          <a:xfrm flipH="1">
            <a:off x="7562950" y="3434800"/>
            <a:ext cx="729300" cy="729300"/>
          </a:xfrm>
          <a:prstGeom prst="arc">
            <a:avLst>
              <a:gd fmla="val 10730004" name="adj1"/>
              <a:gd fmla="val 16118266" name="adj2"/>
            </a:avLst>
          </a:prstGeom>
          <a:no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6"/>
          <p:cNvSpPr txBox="1"/>
          <p:nvPr/>
        </p:nvSpPr>
        <p:spPr>
          <a:xfrm>
            <a:off x="5306295" y="3640000"/>
            <a:ext cx="557100" cy="31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95%</a:t>
            </a:r>
            <a:endParaRPr>
              <a:solidFill>
                <a:schemeClr val="lt1"/>
              </a:solidFill>
              <a:latin typeface="Archivo"/>
              <a:ea typeface="Archivo"/>
              <a:cs typeface="Archivo"/>
              <a:sym typeface="Archivo"/>
            </a:endParaRPr>
          </a:p>
        </p:txBody>
      </p:sp>
      <p:sp>
        <p:nvSpPr>
          <p:cNvPr id="358" name="Google Shape;358;p46"/>
          <p:cNvSpPr txBox="1"/>
          <p:nvPr/>
        </p:nvSpPr>
        <p:spPr>
          <a:xfrm>
            <a:off x="7649050" y="3640000"/>
            <a:ext cx="557100" cy="31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2</a:t>
            </a:r>
            <a:r>
              <a:rPr lang="en">
                <a:solidFill>
                  <a:schemeClr val="lt1"/>
                </a:solidFill>
                <a:latin typeface="Archivo"/>
                <a:ea typeface="Archivo"/>
                <a:cs typeface="Archivo"/>
                <a:sym typeface="Archivo"/>
              </a:rPr>
              <a:t>5%</a:t>
            </a:r>
            <a:endParaRPr>
              <a:solidFill>
                <a:schemeClr val="lt1"/>
              </a:solidFill>
              <a:latin typeface="Archivo"/>
              <a:ea typeface="Archivo"/>
              <a:cs typeface="Archivo"/>
              <a:sym typeface="Archivo"/>
            </a:endParaRPr>
          </a:p>
        </p:txBody>
      </p:sp>
      <p:sp>
        <p:nvSpPr>
          <p:cNvPr id="359" name="Google Shape;359;p46"/>
          <p:cNvSpPr txBox="1"/>
          <p:nvPr/>
        </p:nvSpPr>
        <p:spPr>
          <a:xfrm>
            <a:off x="6451238" y="3640000"/>
            <a:ext cx="557100" cy="31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50%</a:t>
            </a:r>
            <a:endParaRPr>
              <a:solidFill>
                <a:schemeClr val="lt1"/>
              </a:solidFill>
              <a:latin typeface="Archivo"/>
              <a:ea typeface="Archivo"/>
              <a:cs typeface="Archivo"/>
              <a:sym typeface="Archivo"/>
            </a:endParaRPr>
          </a:p>
        </p:txBody>
      </p:sp>
      <p:sp>
        <p:nvSpPr>
          <p:cNvPr id="360" name="Google Shape;360;p46"/>
          <p:cNvSpPr txBox="1"/>
          <p:nvPr/>
        </p:nvSpPr>
        <p:spPr>
          <a:xfrm>
            <a:off x="5128695" y="4284722"/>
            <a:ext cx="912300" cy="31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layfair Display Black"/>
                <a:ea typeface="Playfair Display Black"/>
                <a:cs typeface="Playfair Display Black"/>
                <a:sym typeface="Playfair Display Black"/>
              </a:rPr>
              <a:t>Earth</a:t>
            </a:r>
            <a:endParaRPr>
              <a:solidFill>
                <a:schemeClr val="lt1"/>
              </a:solidFill>
              <a:latin typeface="Playfair Display Black"/>
              <a:ea typeface="Playfair Display Black"/>
              <a:cs typeface="Playfair Display Black"/>
              <a:sym typeface="Playfair Display Black"/>
            </a:endParaRPr>
          </a:p>
        </p:txBody>
      </p:sp>
      <p:sp>
        <p:nvSpPr>
          <p:cNvPr id="361" name="Google Shape;361;p46"/>
          <p:cNvSpPr txBox="1"/>
          <p:nvPr/>
        </p:nvSpPr>
        <p:spPr>
          <a:xfrm>
            <a:off x="6300063" y="4284722"/>
            <a:ext cx="912300" cy="31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layfair Display Black"/>
                <a:ea typeface="Playfair Display Black"/>
                <a:cs typeface="Playfair Display Black"/>
                <a:sym typeface="Playfair Display Black"/>
              </a:rPr>
              <a:t>Ceres</a:t>
            </a:r>
            <a:endParaRPr>
              <a:solidFill>
                <a:schemeClr val="lt1"/>
              </a:solidFill>
              <a:latin typeface="Playfair Display Black"/>
              <a:ea typeface="Playfair Display Black"/>
              <a:cs typeface="Playfair Display Black"/>
              <a:sym typeface="Playfair Display Black"/>
            </a:endParaRPr>
          </a:p>
        </p:txBody>
      </p:sp>
      <p:sp>
        <p:nvSpPr>
          <p:cNvPr id="362" name="Google Shape;362;p46"/>
          <p:cNvSpPr txBox="1"/>
          <p:nvPr/>
        </p:nvSpPr>
        <p:spPr>
          <a:xfrm>
            <a:off x="7471450" y="4284722"/>
            <a:ext cx="912300" cy="31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layfair Display Black"/>
                <a:ea typeface="Playfair Display Black"/>
                <a:cs typeface="Playfair Display Black"/>
                <a:sym typeface="Playfair Display Black"/>
              </a:rPr>
              <a:t>Pluto</a:t>
            </a:r>
            <a:endParaRPr>
              <a:solidFill>
                <a:schemeClr val="lt1"/>
              </a:solidFill>
              <a:latin typeface="Playfair Display Black"/>
              <a:ea typeface="Playfair Display Black"/>
              <a:cs typeface="Playfair Display Black"/>
              <a:sym typeface="Playfair Display Black"/>
            </a:endParaRPr>
          </a:p>
        </p:txBody>
      </p:sp>
      <p:sp>
        <p:nvSpPr>
          <p:cNvPr id="363" name="Google Shape;363;p46"/>
          <p:cNvSpPr txBox="1"/>
          <p:nvPr/>
        </p:nvSpPr>
        <p:spPr>
          <a:xfrm>
            <a:off x="720000" y="1302875"/>
            <a:ext cx="3748800" cy="40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Playfair Display Black"/>
                <a:ea typeface="Playfair Display Black"/>
                <a:cs typeface="Playfair Display Black"/>
                <a:sym typeface="Playfair Display Black"/>
              </a:rPr>
              <a:t>Profile</a:t>
            </a:r>
            <a:endParaRPr sz="2200">
              <a:solidFill>
                <a:schemeClr val="lt1"/>
              </a:solidFill>
              <a:latin typeface="Playfair Display Black"/>
              <a:ea typeface="Playfair Display Black"/>
              <a:cs typeface="Playfair Display Black"/>
              <a:sym typeface="Playfair Display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7"/>
          <p:cNvSpPr/>
          <p:nvPr/>
        </p:nvSpPr>
        <p:spPr>
          <a:xfrm flipH="1">
            <a:off x="5807841" y="1271588"/>
            <a:ext cx="1740900" cy="1740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7"/>
          <p:cNvSpPr/>
          <p:nvPr/>
        </p:nvSpPr>
        <p:spPr>
          <a:xfrm flipH="1">
            <a:off x="5807829" y="1271238"/>
            <a:ext cx="1740900" cy="1740900"/>
          </a:xfrm>
          <a:prstGeom prst="pie">
            <a:avLst>
              <a:gd fmla="val 8985" name="adj1"/>
              <a:gd fmla="val 16204977"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7"/>
          <p:cNvSpPr txBox="1"/>
          <p:nvPr>
            <p:ph idx="4294967295" type="subTitle"/>
          </p:nvPr>
        </p:nvSpPr>
        <p:spPr>
          <a:xfrm flipH="1">
            <a:off x="721725" y="1171325"/>
            <a:ext cx="3562500" cy="339000"/>
          </a:xfrm>
          <a:prstGeom prst="rect">
            <a:avLst/>
          </a:prstGeom>
        </p:spPr>
        <p:txBody>
          <a:bodyPr anchorCtr="0" anchor="t" bIns="91425" lIns="91425" spcFirstLastPara="1" rIns="23325" wrap="square" tIns="91425">
            <a:noAutofit/>
          </a:bodyPr>
          <a:lstStyle/>
          <a:p>
            <a:pPr indent="0" lvl="0" marL="0" rtl="0" algn="l">
              <a:spcBef>
                <a:spcPts val="0"/>
              </a:spcBef>
              <a:spcAft>
                <a:spcPts val="1200"/>
              </a:spcAft>
              <a:buNone/>
            </a:pPr>
            <a:r>
              <a:rPr lang="en"/>
              <a:t>Jupiter</a:t>
            </a:r>
            <a:endParaRPr/>
          </a:p>
        </p:txBody>
      </p:sp>
      <p:sp>
        <p:nvSpPr>
          <p:cNvPr id="371" name="Google Shape;371;p47"/>
          <p:cNvSpPr/>
          <p:nvPr/>
        </p:nvSpPr>
        <p:spPr>
          <a:xfrm flipH="1">
            <a:off x="5807791" y="1271588"/>
            <a:ext cx="1740900" cy="1740900"/>
          </a:xfrm>
          <a:prstGeom prst="pie">
            <a:avLst>
              <a:gd fmla="val 9440127"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7"/>
          <p:cNvSpPr txBox="1"/>
          <p:nvPr/>
        </p:nvSpPr>
        <p:spPr>
          <a:xfrm>
            <a:off x="721850" y="1510325"/>
            <a:ext cx="3562500" cy="16593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Archivo"/>
                <a:ea typeface="Archivo"/>
                <a:cs typeface="Archivo"/>
                <a:sym typeface="Archivo"/>
              </a:rPr>
              <a:t>Jupiter</a:t>
            </a:r>
            <a:r>
              <a:rPr b="1" lang="en">
                <a:solidFill>
                  <a:schemeClr val="lt1"/>
                </a:solidFill>
                <a:latin typeface="Archivo"/>
                <a:ea typeface="Archivo"/>
                <a:cs typeface="Archivo"/>
                <a:sym typeface="Archivo"/>
              </a:rPr>
              <a:t> </a:t>
            </a:r>
            <a:r>
              <a:rPr lang="en">
                <a:solidFill>
                  <a:schemeClr val="lt1"/>
                </a:solidFill>
                <a:latin typeface="Archivo"/>
                <a:ea typeface="Archivo"/>
                <a:cs typeface="Archivo"/>
                <a:sym typeface="Archivo"/>
              </a:rPr>
              <a:t>is a gas giant and the biggest planet in the System. It's the fourth-brightest object in the night sky. It was named after the Roman god of the skies and lightning</a:t>
            </a:r>
            <a:r>
              <a:rPr lang="en">
                <a:solidFill>
                  <a:schemeClr val="lt1"/>
                </a:solidFill>
                <a:latin typeface="Archivo"/>
                <a:ea typeface="Archivo"/>
                <a:cs typeface="Archivo"/>
                <a:sym typeface="Archivo"/>
              </a:rPr>
              <a:t>. Saturn</a:t>
            </a:r>
            <a:r>
              <a:rPr b="1" lang="en">
                <a:solidFill>
                  <a:schemeClr val="lt1"/>
                </a:solidFill>
                <a:latin typeface="Archivo"/>
                <a:ea typeface="Archivo"/>
                <a:cs typeface="Archivo"/>
                <a:sym typeface="Archivo"/>
              </a:rPr>
              <a:t> </a:t>
            </a:r>
            <a:r>
              <a:rPr lang="en">
                <a:solidFill>
                  <a:schemeClr val="lt1"/>
                </a:solidFill>
                <a:latin typeface="Archivo"/>
                <a:ea typeface="Archivo"/>
                <a:cs typeface="Archivo"/>
                <a:sym typeface="Archivo"/>
              </a:rPr>
              <a:t>is a gas giant and has rings. It’s composed of hydrogen and helium</a:t>
            </a:r>
            <a:endParaRPr>
              <a:solidFill>
                <a:schemeClr val="lt1"/>
              </a:solidFill>
              <a:latin typeface="Archivo"/>
              <a:ea typeface="Archivo"/>
              <a:cs typeface="Archivo"/>
              <a:sym typeface="Archivo"/>
            </a:endParaRPr>
          </a:p>
        </p:txBody>
      </p:sp>
      <p:sp>
        <p:nvSpPr>
          <p:cNvPr id="373" name="Google Shape;373;p47"/>
          <p:cNvSpPr txBox="1"/>
          <p:nvPr/>
        </p:nvSpPr>
        <p:spPr>
          <a:xfrm flipH="1">
            <a:off x="5101300" y="1276700"/>
            <a:ext cx="587400" cy="2397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200">
                <a:solidFill>
                  <a:schemeClr val="lt1"/>
                </a:solidFill>
                <a:latin typeface="Playfair Display Black"/>
                <a:ea typeface="Playfair Display Black"/>
                <a:cs typeface="Playfair Display Black"/>
                <a:sym typeface="Playfair Display Black"/>
              </a:rPr>
              <a:t>25%</a:t>
            </a:r>
            <a:endParaRPr sz="2200">
              <a:solidFill>
                <a:schemeClr val="lt1"/>
              </a:solidFill>
              <a:latin typeface="Playfair Display Black"/>
              <a:ea typeface="Playfair Display Black"/>
              <a:cs typeface="Playfair Display Black"/>
              <a:sym typeface="Playfair Display Black"/>
            </a:endParaRPr>
          </a:p>
        </p:txBody>
      </p:sp>
      <p:cxnSp>
        <p:nvCxnSpPr>
          <p:cNvPr id="374" name="Google Shape;374;p47"/>
          <p:cNvCxnSpPr/>
          <p:nvPr/>
        </p:nvCxnSpPr>
        <p:spPr>
          <a:xfrm>
            <a:off x="5732277" y="1286862"/>
            <a:ext cx="0" cy="239700"/>
          </a:xfrm>
          <a:prstGeom prst="straightConnector1">
            <a:avLst/>
          </a:prstGeom>
          <a:noFill/>
          <a:ln cap="flat" cmpd="sng" w="19050">
            <a:solidFill>
              <a:schemeClr val="lt1"/>
            </a:solidFill>
            <a:prstDash val="solid"/>
            <a:round/>
            <a:headEnd len="med" w="med" type="none"/>
            <a:tailEnd len="med" w="med" type="none"/>
          </a:ln>
        </p:spPr>
      </p:cxnSp>
      <p:sp>
        <p:nvSpPr>
          <p:cNvPr id="375" name="Google Shape;375;p47"/>
          <p:cNvSpPr txBox="1"/>
          <p:nvPr/>
        </p:nvSpPr>
        <p:spPr>
          <a:xfrm flipH="1">
            <a:off x="5101300" y="2762627"/>
            <a:ext cx="587400" cy="2397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200">
                <a:solidFill>
                  <a:schemeClr val="lt1"/>
                </a:solidFill>
                <a:latin typeface="Playfair Display Black"/>
                <a:ea typeface="Playfair Display Black"/>
                <a:cs typeface="Playfair Display Black"/>
                <a:sym typeface="Playfair Display Black"/>
              </a:rPr>
              <a:t>4</a:t>
            </a:r>
            <a:r>
              <a:rPr lang="en" sz="2200">
                <a:solidFill>
                  <a:schemeClr val="lt1"/>
                </a:solidFill>
                <a:latin typeface="Playfair Display Black"/>
                <a:ea typeface="Playfair Display Black"/>
                <a:cs typeface="Playfair Display Black"/>
                <a:sym typeface="Playfair Display Black"/>
              </a:rPr>
              <a:t>5%</a:t>
            </a:r>
            <a:endParaRPr sz="2200">
              <a:solidFill>
                <a:schemeClr val="lt1"/>
              </a:solidFill>
              <a:latin typeface="Playfair Display Black"/>
              <a:ea typeface="Playfair Display Black"/>
              <a:cs typeface="Playfair Display Black"/>
              <a:sym typeface="Playfair Display Black"/>
            </a:endParaRPr>
          </a:p>
        </p:txBody>
      </p:sp>
      <p:cxnSp>
        <p:nvCxnSpPr>
          <p:cNvPr id="376" name="Google Shape;376;p47"/>
          <p:cNvCxnSpPr/>
          <p:nvPr/>
        </p:nvCxnSpPr>
        <p:spPr>
          <a:xfrm>
            <a:off x="5732277" y="2772803"/>
            <a:ext cx="0" cy="239700"/>
          </a:xfrm>
          <a:prstGeom prst="straightConnector1">
            <a:avLst/>
          </a:prstGeom>
          <a:noFill/>
          <a:ln cap="flat" cmpd="sng" w="19050">
            <a:solidFill>
              <a:schemeClr val="lt1"/>
            </a:solidFill>
            <a:prstDash val="solid"/>
            <a:round/>
            <a:headEnd len="med" w="med" type="none"/>
            <a:tailEnd len="med" w="med" type="none"/>
          </a:ln>
        </p:spPr>
      </p:cxnSp>
      <p:sp>
        <p:nvSpPr>
          <p:cNvPr id="377" name="Google Shape;377;p47"/>
          <p:cNvSpPr txBox="1"/>
          <p:nvPr/>
        </p:nvSpPr>
        <p:spPr>
          <a:xfrm>
            <a:off x="7667875" y="1271600"/>
            <a:ext cx="587400" cy="2397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200">
                <a:solidFill>
                  <a:schemeClr val="lt1"/>
                </a:solidFill>
                <a:latin typeface="Playfair Display Black"/>
                <a:ea typeface="Playfair Display Black"/>
                <a:cs typeface="Playfair Display Black"/>
                <a:sym typeface="Playfair Display Black"/>
              </a:rPr>
              <a:t>30</a:t>
            </a:r>
            <a:r>
              <a:rPr lang="en" sz="2200">
                <a:solidFill>
                  <a:schemeClr val="lt1"/>
                </a:solidFill>
                <a:latin typeface="Playfair Display Black"/>
                <a:ea typeface="Playfair Display Black"/>
                <a:cs typeface="Playfair Display Black"/>
                <a:sym typeface="Playfair Display Black"/>
              </a:rPr>
              <a:t>%</a:t>
            </a:r>
            <a:endParaRPr sz="2200">
              <a:solidFill>
                <a:schemeClr val="lt1"/>
              </a:solidFill>
              <a:latin typeface="Playfair Display Black"/>
              <a:ea typeface="Playfair Display Black"/>
              <a:cs typeface="Playfair Display Black"/>
              <a:sym typeface="Playfair Display Black"/>
            </a:endParaRPr>
          </a:p>
        </p:txBody>
      </p:sp>
      <p:cxnSp>
        <p:nvCxnSpPr>
          <p:cNvPr id="378" name="Google Shape;378;p47"/>
          <p:cNvCxnSpPr/>
          <p:nvPr/>
        </p:nvCxnSpPr>
        <p:spPr>
          <a:xfrm>
            <a:off x="7624303" y="1281778"/>
            <a:ext cx="0" cy="239700"/>
          </a:xfrm>
          <a:prstGeom prst="straightConnector1">
            <a:avLst/>
          </a:prstGeom>
          <a:noFill/>
          <a:ln cap="flat" cmpd="sng" w="19050">
            <a:solidFill>
              <a:schemeClr val="lt1"/>
            </a:solidFill>
            <a:prstDash val="solid"/>
            <a:round/>
            <a:headEnd len="med" w="med" type="none"/>
            <a:tailEnd len="med" w="med" type="none"/>
          </a:ln>
        </p:spPr>
      </p:cxnSp>
      <p:sp>
        <p:nvSpPr>
          <p:cNvPr id="379" name="Google Shape;379;p47"/>
          <p:cNvSpPr/>
          <p:nvPr/>
        </p:nvSpPr>
        <p:spPr>
          <a:xfrm>
            <a:off x="883042" y="3250150"/>
            <a:ext cx="729600" cy="7296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Playfair Display"/>
                <a:ea typeface="Playfair Display"/>
                <a:cs typeface="Playfair Display"/>
                <a:sym typeface="Playfair Display"/>
              </a:rPr>
              <a:t>01</a:t>
            </a:r>
            <a:endParaRPr b="1" sz="2200">
              <a:solidFill>
                <a:schemeClr val="lt1"/>
              </a:solidFill>
              <a:latin typeface="Playfair Display"/>
              <a:ea typeface="Playfair Display"/>
              <a:cs typeface="Playfair Display"/>
              <a:sym typeface="Playfair Display"/>
            </a:endParaRPr>
          </a:p>
        </p:txBody>
      </p:sp>
      <p:sp>
        <p:nvSpPr>
          <p:cNvPr id="380" name="Google Shape;380;p47"/>
          <p:cNvSpPr/>
          <p:nvPr/>
        </p:nvSpPr>
        <p:spPr>
          <a:xfrm>
            <a:off x="2135938" y="3250150"/>
            <a:ext cx="729600" cy="7296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Playfair Display"/>
                <a:ea typeface="Playfair Display"/>
                <a:cs typeface="Playfair Display"/>
                <a:sym typeface="Playfair Display"/>
              </a:rPr>
              <a:t>02</a:t>
            </a:r>
            <a:endParaRPr b="1" sz="2200">
              <a:solidFill>
                <a:schemeClr val="lt1"/>
              </a:solidFill>
              <a:latin typeface="Playfair Display"/>
              <a:ea typeface="Playfair Display"/>
              <a:cs typeface="Playfair Display"/>
              <a:sym typeface="Playfair Display"/>
            </a:endParaRPr>
          </a:p>
        </p:txBody>
      </p:sp>
      <p:sp>
        <p:nvSpPr>
          <p:cNvPr id="381" name="Google Shape;381;p47"/>
          <p:cNvSpPr/>
          <p:nvPr/>
        </p:nvSpPr>
        <p:spPr>
          <a:xfrm>
            <a:off x="3388859" y="3250150"/>
            <a:ext cx="729600" cy="7296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Playfair Display"/>
                <a:ea typeface="Playfair Display"/>
                <a:cs typeface="Playfair Display"/>
                <a:sym typeface="Playfair Display"/>
              </a:rPr>
              <a:t>03</a:t>
            </a:r>
            <a:endParaRPr b="1" sz="2200">
              <a:solidFill>
                <a:schemeClr val="lt1"/>
              </a:solidFill>
              <a:latin typeface="Playfair Display"/>
              <a:ea typeface="Playfair Display"/>
              <a:cs typeface="Playfair Display"/>
              <a:sym typeface="Playfair Display"/>
            </a:endParaRPr>
          </a:p>
        </p:txBody>
      </p:sp>
      <p:sp>
        <p:nvSpPr>
          <p:cNvPr id="382" name="Google Shape;382;p47"/>
          <p:cNvSpPr txBox="1"/>
          <p:nvPr/>
        </p:nvSpPr>
        <p:spPr>
          <a:xfrm>
            <a:off x="719550" y="4203300"/>
            <a:ext cx="1056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Mars is a cold place</a:t>
            </a:r>
            <a:endParaRPr/>
          </a:p>
        </p:txBody>
      </p:sp>
      <p:sp>
        <p:nvSpPr>
          <p:cNvPr id="383" name="Google Shape;383;p47"/>
          <p:cNvSpPr txBox="1"/>
          <p:nvPr/>
        </p:nvSpPr>
        <p:spPr>
          <a:xfrm>
            <a:off x="1972438" y="4203300"/>
            <a:ext cx="1056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Jupiter</a:t>
            </a:r>
            <a:r>
              <a:rPr b="1" lang="en">
                <a:solidFill>
                  <a:schemeClr val="lt1"/>
                </a:solidFill>
                <a:latin typeface="Archivo"/>
                <a:ea typeface="Archivo"/>
                <a:cs typeface="Archivo"/>
                <a:sym typeface="Archivo"/>
              </a:rPr>
              <a:t> </a:t>
            </a:r>
            <a:r>
              <a:rPr lang="en">
                <a:solidFill>
                  <a:schemeClr val="lt1"/>
                </a:solidFill>
                <a:latin typeface="Archivo"/>
                <a:ea typeface="Archivo"/>
                <a:cs typeface="Archivo"/>
                <a:sym typeface="Archivo"/>
              </a:rPr>
              <a:t>is a gas giant</a:t>
            </a:r>
            <a:endParaRPr/>
          </a:p>
        </p:txBody>
      </p:sp>
      <p:sp>
        <p:nvSpPr>
          <p:cNvPr id="384" name="Google Shape;384;p47"/>
          <p:cNvSpPr txBox="1"/>
          <p:nvPr/>
        </p:nvSpPr>
        <p:spPr>
          <a:xfrm>
            <a:off x="3225350" y="4203300"/>
            <a:ext cx="1056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lt2"/>
              </a:buClr>
              <a:buSzPts val="1100"/>
              <a:buFont typeface="Arial"/>
              <a:buNone/>
            </a:pPr>
            <a:r>
              <a:rPr lang="en">
                <a:solidFill>
                  <a:schemeClr val="lt1"/>
                </a:solidFill>
                <a:latin typeface="Archivo"/>
                <a:ea typeface="Archivo"/>
                <a:cs typeface="Archivo"/>
                <a:sym typeface="Archivo"/>
              </a:rPr>
              <a:t>Venus is terribly hot</a:t>
            </a:r>
            <a:endParaRPr>
              <a:solidFill>
                <a:schemeClr val="lt1"/>
              </a:solidFill>
              <a:latin typeface="Archivo"/>
              <a:ea typeface="Archivo"/>
              <a:cs typeface="Archivo"/>
              <a:sym typeface="Archivo"/>
            </a:endParaRPr>
          </a:p>
        </p:txBody>
      </p:sp>
      <p:cxnSp>
        <p:nvCxnSpPr>
          <p:cNvPr id="385" name="Google Shape;385;p47"/>
          <p:cNvCxnSpPr>
            <a:stCxn id="379" idx="6"/>
            <a:endCxn id="380" idx="2"/>
          </p:cNvCxnSpPr>
          <p:nvPr/>
        </p:nvCxnSpPr>
        <p:spPr>
          <a:xfrm>
            <a:off x="1612642" y="3614950"/>
            <a:ext cx="523200" cy="0"/>
          </a:xfrm>
          <a:prstGeom prst="straightConnector1">
            <a:avLst/>
          </a:prstGeom>
          <a:noFill/>
          <a:ln cap="flat" cmpd="sng" w="19050">
            <a:solidFill>
              <a:schemeClr val="lt1"/>
            </a:solidFill>
            <a:prstDash val="solid"/>
            <a:round/>
            <a:headEnd len="med" w="med" type="none"/>
            <a:tailEnd len="med" w="med" type="none"/>
          </a:ln>
        </p:spPr>
      </p:cxnSp>
      <p:cxnSp>
        <p:nvCxnSpPr>
          <p:cNvPr id="386" name="Google Shape;386;p47"/>
          <p:cNvCxnSpPr>
            <a:stCxn id="380" idx="6"/>
            <a:endCxn id="381" idx="2"/>
          </p:cNvCxnSpPr>
          <p:nvPr/>
        </p:nvCxnSpPr>
        <p:spPr>
          <a:xfrm>
            <a:off x="2865538" y="3614950"/>
            <a:ext cx="523200" cy="0"/>
          </a:xfrm>
          <a:prstGeom prst="straightConnector1">
            <a:avLst/>
          </a:prstGeom>
          <a:noFill/>
          <a:ln cap="flat" cmpd="sng" w="19050">
            <a:solidFill>
              <a:schemeClr val="lt1"/>
            </a:solidFill>
            <a:prstDash val="solid"/>
            <a:round/>
            <a:headEnd len="med" w="med" type="none"/>
            <a:tailEnd len="med" w="med" type="none"/>
          </a:ln>
        </p:spPr>
      </p:cxnSp>
      <p:cxnSp>
        <p:nvCxnSpPr>
          <p:cNvPr id="387" name="Google Shape;387;p47"/>
          <p:cNvCxnSpPr/>
          <p:nvPr/>
        </p:nvCxnSpPr>
        <p:spPr>
          <a:xfrm>
            <a:off x="4859376" y="3479950"/>
            <a:ext cx="0" cy="270000"/>
          </a:xfrm>
          <a:prstGeom prst="straightConnector1">
            <a:avLst/>
          </a:prstGeom>
          <a:noFill/>
          <a:ln cap="flat" cmpd="sng" w="19050">
            <a:solidFill>
              <a:schemeClr val="dk1"/>
            </a:solidFill>
            <a:prstDash val="solid"/>
            <a:round/>
            <a:headEnd len="med" w="med" type="none"/>
            <a:tailEnd len="med" w="med" type="none"/>
          </a:ln>
        </p:spPr>
      </p:cxnSp>
      <p:cxnSp>
        <p:nvCxnSpPr>
          <p:cNvPr id="388" name="Google Shape;388;p47"/>
          <p:cNvCxnSpPr/>
          <p:nvPr/>
        </p:nvCxnSpPr>
        <p:spPr>
          <a:xfrm>
            <a:off x="4859376" y="3906725"/>
            <a:ext cx="0" cy="270000"/>
          </a:xfrm>
          <a:prstGeom prst="straightConnector1">
            <a:avLst/>
          </a:prstGeom>
          <a:noFill/>
          <a:ln cap="flat" cmpd="sng" w="19050">
            <a:solidFill>
              <a:schemeClr val="dk2"/>
            </a:solidFill>
            <a:prstDash val="solid"/>
            <a:round/>
            <a:headEnd len="med" w="med" type="none"/>
            <a:tailEnd len="med" w="med" type="none"/>
          </a:ln>
        </p:spPr>
      </p:cxnSp>
      <p:cxnSp>
        <p:nvCxnSpPr>
          <p:cNvPr id="389" name="Google Shape;389;p47"/>
          <p:cNvCxnSpPr/>
          <p:nvPr/>
        </p:nvCxnSpPr>
        <p:spPr>
          <a:xfrm>
            <a:off x="4859376" y="4333500"/>
            <a:ext cx="0" cy="270000"/>
          </a:xfrm>
          <a:prstGeom prst="straightConnector1">
            <a:avLst/>
          </a:prstGeom>
          <a:noFill/>
          <a:ln cap="flat" cmpd="sng" w="19050">
            <a:solidFill>
              <a:schemeClr val="lt1"/>
            </a:solidFill>
            <a:prstDash val="solid"/>
            <a:round/>
            <a:headEnd len="med" w="med" type="none"/>
            <a:tailEnd len="med" w="med" type="none"/>
          </a:ln>
        </p:spPr>
      </p:cxnSp>
      <p:sp>
        <p:nvSpPr>
          <p:cNvPr id="390" name="Google Shape;390;p47"/>
          <p:cNvSpPr txBox="1"/>
          <p:nvPr/>
        </p:nvSpPr>
        <p:spPr>
          <a:xfrm>
            <a:off x="4936650" y="3479950"/>
            <a:ext cx="3487200" cy="2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lang="en">
                <a:solidFill>
                  <a:schemeClr val="lt1"/>
                </a:solidFill>
                <a:latin typeface="Archivo"/>
                <a:ea typeface="Archivo"/>
                <a:cs typeface="Archivo"/>
                <a:sym typeface="Archivo"/>
              </a:rPr>
              <a:t>Mercury is the closest planet to the Sun</a:t>
            </a:r>
            <a:endParaRPr>
              <a:solidFill>
                <a:schemeClr val="lt1"/>
              </a:solidFill>
              <a:latin typeface="Archivo"/>
              <a:ea typeface="Archivo"/>
              <a:cs typeface="Archivo"/>
              <a:sym typeface="Archivo"/>
            </a:endParaRPr>
          </a:p>
        </p:txBody>
      </p:sp>
      <p:sp>
        <p:nvSpPr>
          <p:cNvPr id="391" name="Google Shape;391;p47"/>
          <p:cNvSpPr txBox="1"/>
          <p:nvPr/>
        </p:nvSpPr>
        <p:spPr>
          <a:xfrm>
            <a:off x="4936650" y="3906725"/>
            <a:ext cx="3487200" cy="2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lang="en">
                <a:solidFill>
                  <a:schemeClr val="lt1"/>
                </a:solidFill>
                <a:latin typeface="Archivo"/>
                <a:ea typeface="Archivo"/>
                <a:cs typeface="Archivo"/>
                <a:sym typeface="Archivo"/>
              </a:rPr>
              <a:t>Venus is the second planet from the Sun</a:t>
            </a:r>
            <a:endParaRPr>
              <a:solidFill>
                <a:schemeClr val="lt1"/>
              </a:solidFill>
              <a:latin typeface="Archivo"/>
              <a:ea typeface="Archivo"/>
              <a:cs typeface="Archivo"/>
              <a:sym typeface="Archivo"/>
            </a:endParaRPr>
          </a:p>
        </p:txBody>
      </p:sp>
      <p:sp>
        <p:nvSpPr>
          <p:cNvPr id="392" name="Google Shape;392;p47"/>
          <p:cNvSpPr txBox="1"/>
          <p:nvPr/>
        </p:nvSpPr>
        <p:spPr>
          <a:xfrm>
            <a:off x="4936650" y="4333500"/>
            <a:ext cx="3487200" cy="2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lang="en">
                <a:solidFill>
                  <a:schemeClr val="lt1"/>
                </a:solidFill>
                <a:latin typeface="Archivo"/>
                <a:ea typeface="Archivo"/>
                <a:cs typeface="Archivo"/>
                <a:sym typeface="Archivo"/>
              </a:rPr>
              <a:t>Despite being red, Mars is a cold place</a:t>
            </a:r>
            <a:endParaRPr>
              <a:solidFill>
                <a:schemeClr val="lt1"/>
              </a:solidFill>
              <a:latin typeface="Archivo"/>
              <a:ea typeface="Archivo"/>
              <a:cs typeface="Archivo"/>
              <a:sym typeface="Archivo"/>
            </a:endParaRPr>
          </a:p>
        </p:txBody>
      </p:sp>
      <p:sp>
        <p:nvSpPr>
          <p:cNvPr id="393" name="Google Shape;393;p47"/>
          <p:cNvSpPr txBox="1"/>
          <p:nvPr>
            <p:ph type="title"/>
          </p:nvPr>
        </p:nvSpPr>
        <p:spPr>
          <a:xfrm>
            <a:off x="720000" y="540000"/>
            <a:ext cx="7704000" cy="57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sets us apart?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48"/>
          <p:cNvPicPr preferRelativeResize="0"/>
          <p:nvPr/>
        </p:nvPicPr>
        <p:blipFill rotWithShape="1">
          <a:blip r:embed="rId3">
            <a:alphaModFix/>
          </a:blip>
          <a:srcRect b="0" l="0" r="0" t="37822"/>
          <a:stretch/>
        </p:blipFill>
        <p:spPr>
          <a:xfrm>
            <a:off x="2856675" y="1405550"/>
            <a:ext cx="3430651" cy="3197952"/>
          </a:xfrm>
          <a:prstGeom prst="rect">
            <a:avLst/>
          </a:prstGeom>
          <a:noFill/>
          <a:ln>
            <a:noFill/>
          </a:ln>
        </p:spPr>
      </p:pic>
      <p:sp>
        <p:nvSpPr>
          <p:cNvPr id="399" name="Google Shape;399;p48"/>
          <p:cNvSpPr txBox="1"/>
          <p:nvPr>
            <p:ph idx="3" type="subTitle"/>
          </p:nvPr>
        </p:nvSpPr>
        <p:spPr>
          <a:xfrm flipH="1">
            <a:off x="1015481" y="4024339"/>
            <a:ext cx="1588800" cy="360000"/>
          </a:xfrm>
          <a:prstGeom prst="rect">
            <a:avLst/>
          </a:prstGeom>
        </p:spPr>
        <p:txBody>
          <a:bodyPr anchorCtr="0" anchor="ctr" bIns="91425" lIns="91425" spcFirstLastPara="1" rIns="0" wrap="square" tIns="91425">
            <a:noAutofit/>
          </a:bodyPr>
          <a:lstStyle/>
          <a:p>
            <a:pPr indent="0" lvl="0" marL="0" rtl="0" algn="l">
              <a:spcBef>
                <a:spcPts val="0"/>
              </a:spcBef>
              <a:spcAft>
                <a:spcPts val="0"/>
              </a:spcAft>
              <a:buNone/>
            </a:pPr>
            <a:r>
              <a:rPr lang="en"/>
              <a:t>Mars</a:t>
            </a:r>
            <a:r>
              <a:rPr b="1" lang="en"/>
              <a:t> </a:t>
            </a:r>
            <a:r>
              <a:rPr lang="en"/>
              <a:t>is actually a cold place</a:t>
            </a:r>
            <a:endParaRPr/>
          </a:p>
        </p:txBody>
      </p:sp>
      <p:sp>
        <p:nvSpPr>
          <p:cNvPr id="400" name="Google Shape;400;p48"/>
          <p:cNvSpPr txBox="1"/>
          <p:nvPr>
            <p:ph idx="4" type="subTitle"/>
          </p:nvPr>
        </p:nvSpPr>
        <p:spPr>
          <a:xfrm flipH="1">
            <a:off x="1015481" y="3517975"/>
            <a:ext cx="1588800" cy="339000"/>
          </a:xfrm>
          <a:prstGeom prst="rect">
            <a:avLst/>
          </a:prstGeom>
        </p:spPr>
        <p:txBody>
          <a:bodyPr anchorCtr="0" anchor="ctr" bIns="91425" lIns="91425" spcFirstLastPara="1" rIns="0" wrap="square" tIns="91425">
            <a:noAutofit/>
          </a:bodyPr>
          <a:lstStyle/>
          <a:p>
            <a:pPr indent="0" lvl="0" marL="0" rtl="0" algn="l">
              <a:spcBef>
                <a:spcPts val="0"/>
              </a:spcBef>
              <a:spcAft>
                <a:spcPts val="1200"/>
              </a:spcAft>
              <a:buNone/>
            </a:pPr>
            <a:r>
              <a:rPr lang="en"/>
              <a:t>Mars</a:t>
            </a:r>
            <a:endParaRPr/>
          </a:p>
        </p:txBody>
      </p:sp>
      <p:sp>
        <p:nvSpPr>
          <p:cNvPr id="401" name="Google Shape;401;p48"/>
          <p:cNvSpPr txBox="1"/>
          <p:nvPr>
            <p:ph idx="5" type="subTitle"/>
          </p:nvPr>
        </p:nvSpPr>
        <p:spPr>
          <a:xfrm flipH="1">
            <a:off x="6539581" y="2249359"/>
            <a:ext cx="1588800" cy="360000"/>
          </a:xfrm>
          <a:prstGeom prst="rect">
            <a:avLst/>
          </a:prstGeom>
        </p:spPr>
        <p:txBody>
          <a:bodyPr anchorCtr="0" anchor="ctr" bIns="91425" lIns="0" spcFirstLastPara="1" rIns="91425" wrap="square" tIns="91425">
            <a:noAutofit/>
          </a:bodyPr>
          <a:lstStyle/>
          <a:p>
            <a:pPr indent="0" lvl="0" marL="0" rtl="0" algn="r">
              <a:spcBef>
                <a:spcPts val="0"/>
              </a:spcBef>
              <a:spcAft>
                <a:spcPts val="0"/>
              </a:spcAft>
              <a:buNone/>
            </a:pPr>
            <a:r>
              <a:rPr lang="en"/>
              <a:t>It’</a:t>
            </a:r>
            <a:r>
              <a:rPr lang="en"/>
              <a:t>s a gas giant and has several rings</a:t>
            </a:r>
            <a:endParaRPr/>
          </a:p>
        </p:txBody>
      </p:sp>
      <p:sp>
        <p:nvSpPr>
          <p:cNvPr id="402" name="Google Shape;402;p48"/>
          <p:cNvSpPr txBox="1"/>
          <p:nvPr>
            <p:ph idx="1" type="subTitle"/>
          </p:nvPr>
        </p:nvSpPr>
        <p:spPr>
          <a:xfrm flipH="1">
            <a:off x="1015481" y="2249350"/>
            <a:ext cx="1588800" cy="360000"/>
          </a:xfrm>
          <a:prstGeom prst="rect">
            <a:avLst/>
          </a:prstGeom>
        </p:spPr>
        <p:txBody>
          <a:bodyPr anchorCtr="0" anchor="ctr" bIns="91425" lIns="91425" spcFirstLastPara="1" rIns="0" wrap="square" tIns="91425">
            <a:noAutofit/>
          </a:bodyPr>
          <a:lstStyle/>
          <a:p>
            <a:pPr indent="0" lvl="0" marL="0" rtl="0" algn="l">
              <a:spcBef>
                <a:spcPts val="0"/>
              </a:spcBef>
              <a:spcAft>
                <a:spcPts val="0"/>
              </a:spcAft>
              <a:buNone/>
            </a:pPr>
            <a:r>
              <a:rPr lang="en"/>
              <a:t>I</a:t>
            </a:r>
            <a:r>
              <a:rPr lang="en"/>
              <a:t>ts atmosphere is very poisonous</a:t>
            </a:r>
            <a:endParaRPr/>
          </a:p>
        </p:txBody>
      </p:sp>
      <p:sp>
        <p:nvSpPr>
          <p:cNvPr id="403" name="Google Shape;403;p48"/>
          <p:cNvSpPr txBox="1"/>
          <p:nvPr>
            <p:ph type="title"/>
          </p:nvPr>
        </p:nvSpPr>
        <p:spPr>
          <a:xfrm flipH="1">
            <a:off x="674450" y="540000"/>
            <a:ext cx="7704000" cy="57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values</a:t>
            </a:r>
            <a:endParaRPr/>
          </a:p>
        </p:txBody>
      </p:sp>
      <p:sp>
        <p:nvSpPr>
          <p:cNvPr id="404" name="Google Shape;404;p48"/>
          <p:cNvSpPr txBox="1"/>
          <p:nvPr>
            <p:ph idx="2" type="subTitle"/>
          </p:nvPr>
        </p:nvSpPr>
        <p:spPr>
          <a:xfrm flipH="1">
            <a:off x="1015481" y="1743736"/>
            <a:ext cx="1588800" cy="339000"/>
          </a:xfrm>
          <a:prstGeom prst="rect">
            <a:avLst/>
          </a:prstGeom>
        </p:spPr>
        <p:txBody>
          <a:bodyPr anchorCtr="0" anchor="ctr" bIns="91425" lIns="91425" spcFirstLastPara="1" rIns="0" wrap="square" tIns="91425">
            <a:noAutofit/>
          </a:bodyPr>
          <a:lstStyle/>
          <a:p>
            <a:pPr indent="0" lvl="0" marL="0" rtl="0" algn="l">
              <a:spcBef>
                <a:spcPts val="0"/>
              </a:spcBef>
              <a:spcAft>
                <a:spcPts val="1200"/>
              </a:spcAft>
              <a:buNone/>
            </a:pPr>
            <a:r>
              <a:rPr lang="en"/>
              <a:t>Venus</a:t>
            </a:r>
            <a:endParaRPr/>
          </a:p>
        </p:txBody>
      </p:sp>
      <p:sp>
        <p:nvSpPr>
          <p:cNvPr id="405" name="Google Shape;405;p48"/>
          <p:cNvSpPr txBox="1"/>
          <p:nvPr>
            <p:ph idx="6" type="subTitle"/>
          </p:nvPr>
        </p:nvSpPr>
        <p:spPr>
          <a:xfrm flipH="1">
            <a:off x="6539581" y="1743736"/>
            <a:ext cx="1588800" cy="339000"/>
          </a:xfrm>
          <a:prstGeom prst="rect">
            <a:avLst/>
          </a:prstGeom>
        </p:spPr>
        <p:txBody>
          <a:bodyPr anchorCtr="0" anchor="ctr" bIns="91425" lIns="0" spcFirstLastPara="1" rIns="91425" wrap="square" tIns="91425">
            <a:noAutofit/>
          </a:bodyPr>
          <a:lstStyle/>
          <a:p>
            <a:pPr indent="0" lvl="0" marL="0" rtl="0" algn="r">
              <a:spcBef>
                <a:spcPts val="0"/>
              </a:spcBef>
              <a:spcAft>
                <a:spcPts val="1200"/>
              </a:spcAft>
              <a:buNone/>
            </a:pPr>
            <a:r>
              <a:rPr lang="en"/>
              <a:t>Saturn</a:t>
            </a:r>
            <a:endParaRPr/>
          </a:p>
        </p:txBody>
      </p:sp>
      <p:sp>
        <p:nvSpPr>
          <p:cNvPr id="406" name="Google Shape;406;p48"/>
          <p:cNvSpPr txBox="1"/>
          <p:nvPr>
            <p:ph idx="7" type="subTitle"/>
          </p:nvPr>
        </p:nvSpPr>
        <p:spPr>
          <a:xfrm flipH="1">
            <a:off x="6539581" y="4024350"/>
            <a:ext cx="1588800" cy="360000"/>
          </a:xfrm>
          <a:prstGeom prst="rect">
            <a:avLst/>
          </a:prstGeom>
        </p:spPr>
        <p:txBody>
          <a:bodyPr anchorCtr="0" anchor="ctr" bIns="91425" lIns="0" spcFirstLastPara="1" rIns="91425" wrap="square" tIns="91425">
            <a:noAutofit/>
          </a:bodyPr>
          <a:lstStyle/>
          <a:p>
            <a:pPr indent="0" lvl="0" marL="0" rtl="0" algn="r">
              <a:spcBef>
                <a:spcPts val="0"/>
              </a:spcBef>
              <a:spcAft>
                <a:spcPts val="0"/>
              </a:spcAft>
              <a:buNone/>
            </a:pPr>
            <a:r>
              <a:rPr lang="en"/>
              <a:t>It’</a:t>
            </a:r>
            <a:r>
              <a:rPr lang="en"/>
              <a:t>s located in the main asteroid belt</a:t>
            </a:r>
            <a:endParaRPr/>
          </a:p>
        </p:txBody>
      </p:sp>
      <p:sp>
        <p:nvSpPr>
          <p:cNvPr id="407" name="Google Shape;407;p48"/>
          <p:cNvSpPr txBox="1"/>
          <p:nvPr>
            <p:ph idx="8" type="subTitle"/>
          </p:nvPr>
        </p:nvSpPr>
        <p:spPr>
          <a:xfrm flipH="1">
            <a:off x="6539581" y="3517975"/>
            <a:ext cx="1588800" cy="339000"/>
          </a:xfrm>
          <a:prstGeom prst="rect">
            <a:avLst/>
          </a:prstGeom>
        </p:spPr>
        <p:txBody>
          <a:bodyPr anchorCtr="0" anchor="ctr" bIns="91425" lIns="0" spcFirstLastPara="1" rIns="91425" wrap="square" tIns="91425">
            <a:noAutofit/>
          </a:bodyPr>
          <a:lstStyle/>
          <a:p>
            <a:pPr indent="0" lvl="0" marL="0" rtl="0" algn="r">
              <a:spcBef>
                <a:spcPts val="0"/>
              </a:spcBef>
              <a:spcAft>
                <a:spcPts val="1200"/>
              </a:spcAft>
              <a:buNone/>
            </a:pPr>
            <a:r>
              <a:rPr lang="en"/>
              <a:t>Ceres</a:t>
            </a:r>
            <a:endParaRPr/>
          </a:p>
        </p:txBody>
      </p:sp>
      <p:sp>
        <p:nvSpPr>
          <p:cNvPr id="408" name="Google Shape;408;p48"/>
          <p:cNvSpPr txBox="1"/>
          <p:nvPr/>
        </p:nvSpPr>
        <p:spPr>
          <a:xfrm>
            <a:off x="851931" y="1286311"/>
            <a:ext cx="597900" cy="3600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2400">
                <a:solidFill>
                  <a:srgbClr val="FFFFFF"/>
                </a:solidFill>
                <a:latin typeface="Playfair Display Black"/>
                <a:ea typeface="Playfair Display Black"/>
                <a:cs typeface="Playfair Display Black"/>
                <a:sym typeface="Playfair Display Black"/>
              </a:rPr>
              <a:t>01</a:t>
            </a:r>
            <a:endParaRPr sz="2400">
              <a:solidFill>
                <a:srgbClr val="FFFFFF"/>
              </a:solidFill>
              <a:latin typeface="Playfair Display Black"/>
              <a:ea typeface="Playfair Display Black"/>
              <a:cs typeface="Playfair Display Black"/>
              <a:sym typeface="Playfair Display Black"/>
            </a:endParaRPr>
          </a:p>
        </p:txBody>
      </p:sp>
      <p:sp>
        <p:nvSpPr>
          <p:cNvPr id="409" name="Google Shape;409;p48"/>
          <p:cNvSpPr txBox="1"/>
          <p:nvPr/>
        </p:nvSpPr>
        <p:spPr>
          <a:xfrm>
            <a:off x="852081" y="3060525"/>
            <a:ext cx="597900" cy="3600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400">
                <a:solidFill>
                  <a:srgbClr val="FFFFFF"/>
                </a:solidFill>
                <a:latin typeface="Playfair Display Black"/>
                <a:ea typeface="Playfair Display Black"/>
                <a:cs typeface="Playfair Display Black"/>
                <a:sym typeface="Playfair Display Black"/>
              </a:rPr>
              <a:t>02</a:t>
            </a:r>
            <a:endParaRPr sz="2400">
              <a:solidFill>
                <a:srgbClr val="FFFFFF"/>
              </a:solidFill>
              <a:latin typeface="Playfair Display Black"/>
              <a:ea typeface="Playfair Display Black"/>
              <a:cs typeface="Playfair Display Black"/>
              <a:sym typeface="Playfair Display Black"/>
            </a:endParaRPr>
          </a:p>
        </p:txBody>
      </p:sp>
      <p:cxnSp>
        <p:nvCxnSpPr>
          <p:cNvPr id="410" name="Google Shape;410;p48"/>
          <p:cNvCxnSpPr/>
          <p:nvPr/>
        </p:nvCxnSpPr>
        <p:spPr>
          <a:xfrm>
            <a:off x="966383" y="1824298"/>
            <a:ext cx="0" cy="805200"/>
          </a:xfrm>
          <a:prstGeom prst="straightConnector1">
            <a:avLst/>
          </a:prstGeom>
          <a:noFill/>
          <a:ln cap="flat" cmpd="sng" w="19050">
            <a:solidFill>
              <a:schemeClr val="lt1"/>
            </a:solidFill>
            <a:prstDash val="solid"/>
            <a:round/>
            <a:headEnd len="med" w="med" type="none"/>
            <a:tailEnd len="med" w="med" type="none"/>
          </a:ln>
        </p:spPr>
      </p:cxnSp>
      <p:cxnSp>
        <p:nvCxnSpPr>
          <p:cNvPr id="411" name="Google Shape;411;p48"/>
          <p:cNvCxnSpPr/>
          <p:nvPr/>
        </p:nvCxnSpPr>
        <p:spPr>
          <a:xfrm>
            <a:off x="966383" y="3579148"/>
            <a:ext cx="0" cy="805200"/>
          </a:xfrm>
          <a:prstGeom prst="straightConnector1">
            <a:avLst/>
          </a:prstGeom>
          <a:noFill/>
          <a:ln cap="flat" cmpd="sng" w="19050">
            <a:solidFill>
              <a:schemeClr val="lt1"/>
            </a:solidFill>
            <a:prstDash val="solid"/>
            <a:round/>
            <a:headEnd len="med" w="med" type="none"/>
            <a:tailEnd len="med" w="med" type="none"/>
          </a:ln>
        </p:spPr>
      </p:cxnSp>
      <p:sp>
        <p:nvSpPr>
          <p:cNvPr id="412" name="Google Shape;412;p48"/>
          <p:cNvSpPr txBox="1"/>
          <p:nvPr/>
        </p:nvSpPr>
        <p:spPr>
          <a:xfrm flipH="1">
            <a:off x="7694169" y="1289304"/>
            <a:ext cx="597900" cy="3600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2400">
                <a:solidFill>
                  <a:srgbClr val="FFFFFF"/>
                </a:solidFill>
                <a:latin typeface="Playfair Display Black"/>
                <a:ea typeface="Playfair Display Black"/>
                <a:cs typeface="Playfair Display Black"/>
                <a:sym typeface="Playfair Display Black"/>
              </a:rPr>
              <a:t>03</a:t>
            </a:r>
            <a:endParaRPr sz="2400">
              <a:solidFill>
                <a:srgbClr val="FFFFFF"/>
              </a:solidFill>
              <a:latin typeface="Playfair Display Black"/>
              <a:ea typeface="Playfair Display Black"/>
              <a:cs typeface="Playfair Display Black"/>
              <a:sym typeface="Playfair Display Black"/>
            </a:endParaRPr>
          </a:p>
        </p:txBody>
      </p:sp>
      <p:sp>
        <p:nvSpPr>
          <p:cNvPr id="413" name="Google Shape;413;p48"/>
          <p:cNvSpPr txBox="1"/>
          <p:nvPr/>
        </p:nvSpPr>
        <p:spPr>
          <a:xfrm flipH="1">
            <a:off x="7694019" y="3063518"/>
            <a:ext cx="597900" cy="3600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400">
                <a:solidFill>
                  <a:srgbClr val="FFFFFF"/>
                </a:solidFill>
                <a:latin typeface="Playfair Display Black"/>
                <a:ea typeface="Playfair Display Black"/>
                <a:cs typeface="Playfair Display Black"/>
                <a:sym typeface="Playfair Display Black"/>
              </a:rPr>
              <a:t>04</a:t>
            </a:r>
            <a:endParaRPr sz="2400">
              <a:solidFill>
                <a:srgbClr val="FFFFFF"/>
              </a:solidFill>
              <a:latin typeface="Playfair Display Black"/>
              <a:ea typeface="Playfair Display Black"/>
              <a:cs typeface="Playfair Display Black"/>
              <a:sym typeface="Playfair Display Black"/>
            </a:endParaRPr>
          </a:p>
        </p:txBody>
      </p:sp>
      <p:cxnSp>
        <p:nvCxnSpPr>
          <p:cNvPr id="414" name="Google Shape;414;p48"/>
          <p:cNvCxnSpPr/>
          <p:nvPr/>
        </p:nvCxnSpPr>
        <p:spPr>
          <a:xfrm>
            <a:off x="8177617" y="1827292"/>
            <a:ext cx="0" cy="805200"/>
          </a:xfrm>
          <a:prstGeom prst="straightConnector1">
            <a:avLst/>
          </a:prstGeom>
          <a:noFill/>
          <a:ln cap="flat" cmpd="sng" w="19050">
            <a:solidFill>
              <a:schemeClr val="lt1"/>
            </a:solidFill>
            <a:prstDash val="solid"/>
            <a:round/>
            <a:headEnd len="med" w="med" type="none"/>
            <a:tailEnd len="med" w="med" type="none"/>
          </a:ln>
        </p:spPr>
      </p:cxnSp>
      <p:cxnSp>
        <p:nvCxnSpPr>
          <p:cNvPr id="415" name="Google Shape;415;p48"/>
          <p:cNvCxnSpPr/>
          <p:nvPr/>
        </p:nvCxnSpPr>
        <p:spPr>
          <a:xfrm>
            <a:off x="8177617" y="3582142"/>
            <a:ext cx="0" cy="8052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9" name="Shape 419"/>
        <p:cNvGrpSpPr/>
        <p:nvPr/>
      </p:nvGrpSpPr>
      <p:grpSpPr>
        <a:xfrm>
          <a:off x="0" y="0"/>
          <a:ext cx="0" cy="0"/>
          <a:chOff x="0" y="0"/>
          <a:chExt cx="0" cy="0"/>
        </a:xfrm>
      </p:grpSpPr>
      <p:sp>
        <p:nvSpPr>
          <p:cNvPr id="420" name="Google Shape;420;p49"/>
          <p:cNvSpPr txBox="1"/>
          <p:nvPr>
            <p:ph type="title"/>
          </p:nvPr>
        </p:nvSpPr>
        <p:spPr>
          <a:xfrm>
            <a:off x="720000" y="1081950"/>
            <a:ext cx="3280500" cy="1436400"/>
          </a:xfrm>
          <a:prstGeom prst="rect">
            <a:avLst/>
          </a:prstGeom>
        </p:spPr>
        <p:txBody>
          <a:bodyPr anchorCtr="0" anchor="ctr" bIns="91425" lIns="91425" spcFirstLastPara="1" rIns="0" wrap="square" tIns="91425">
            <a:noAutofit/>
          </a:bodyPr>
          <a:lstStyle/>
          <a:p>
            <a:pPr indent="0" lvl="0" marL="0" rtl="0" algn="r">
              <a:spcBef>
                <a:spcPts val="0"/>
              </a:spcBef>
              <a:spcAft>
                <a:spcPts val="0"/>
              </a:spcAft>
              <a:buNone/>
            </a:pPr>
            <a:r>
              <a:rPr lang="en"/>
              <a:t>Academic areas</a:t>
            </a:r>
            <a:endParaRPr/>
          </a:p>
        </p:txBody>
      </p:sp>
      <p:sp>
        <p:nvSpPr>
          <p:cNvPr id="421" name="Google Shape;421;p49"/>
          <p:cNvSpPr txBox="1"/>
          <p:nvPr/>
        </p:nvSpPr>
        <p:spPr>
          <a:xfrm>
            <a:off x="6860402" y="4139925"/>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2022</a:t>
            </a:r>
            <a:endParaRPr sz="1200">
              <a:solidFill>
                <a:schemeClr val="lt1"/>
              </a:solidFill>
              <a:latin typeface="Archivo"/>
              <a:ea typeface="Archivo"/>
              <a:cs typeface="Archivo"/>
              <a:sym typeface="Archivo"/>
            </a:endParaRPr>
          </a:p>
        </p:txBody>
      </p:sp>
      <p:sp>
        <p:nvSpPr>
          <p:cNvPr id="422" name="Google Shape;422;p49"/>
          <p:cNvSpPr txBox="1"/>
          <p:nvPr/>
        </p:nvSpPr>
        <p:spPr>
          <a:xfrm>
            <a:off x="6860402" y="4446449"/>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www.slidesgo.com</a:t>
            </a:r>
            <a:endParaRPr sz="1200">
              <a:solidFill>
                <a:schemeClr val="lt1"/>
              </a:solidFill>
              <a:latin typeface="Archivo"/>
              <a:ea typeface="Archivo"/>
              <a:cs typeface="Archivo"/>
              <a:sym typeface="Archivo"/>
            </a:endParaRPr>
          </a:p>
        </p:txBody>
      </p:sp>
      <p:sp>
        <p:nvSpPr>
          <p:cNvPr id="423" name="Google Shape;423;p49"/>
          <p:cNvSpPr txBox="1"/>
          <p:nvPr/>
        </p:nvSpPr>
        <p:spPr>
          <a:xfrm rot="-5400000">
            <a:off x="7651677" y="1204650"/>
            <a:ext cx="1436400" cy="1080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i="1" lang="en" sz="1000">
                <a:solidFill>
                  <a:schemeClr val="lt1"/>
                </a:solidFill>
                <a:latin typeface="Archivo"/>
                <a:ea typeface="Archivo"/>
                <a:cs typeface="Archivo"/>
                <a:sym typeface="Archivo"/>
              </a:rPr>
              <a:t>#BusinessManagement</a:t>
            </a:r>
            <a:endParaRPr i="1" sz="1000">
              <a:solidFill>
                <a:schemeClr val="lt1"/>
              </a:solidFill>
              <a:latin typeface="Archivo"/>
              <a:ea typeface="Archivo"/>
              <a:cs typeface="Archivo"/>
              <a:sym typeface="Archivo"/>
            </a:endParaRPr>
          </a:p>
        </p:txBody>
      </p:sp>
      <p:cxnSp>
        <p:nvCxnSpPr>
          <p:cNvPr id="424" name="Google Shape;424;p49"/>
          <p:cNvCxnSpPr/>
          <p:nvPr/>
        </p:nvCxnSpPr>
        <p:spPr>
          <a:xfrm>
            <a:off x="7952402" y="4376450"/>
            <a:ext cx="471600" cy="0"/>
          </a:xfrm>
          <a:prstGeom prst="straightConnector1">
            <a:avLst/>
          </a:prstGeom>
          <a:noFill/>
          <a:ln cap="flat" cmpd="sng" w="19050">
            <a:solidFill>
              <a:schemeClr val="lt1"/>
            </a:solidFill>
            <a:prstDash val="solid"/>
            <a:round/>
            <a:headEnd len="med" w="med" type="none"/>
            <a:tailEnd len="med" w="med" type="none"/>
          </a:ln>
        </p:spPr>
      </p:cxnSp>
      <p:sp>
        <p:nvSpPr>
          <p:cNvPr id="425" name="Google Shape;425;p49"/>
          <p:cNvSpPr txBox="1"/>
          <p:nvPr>
            <p:ph idx="1" type="subTitle"/>
          </p:nvPr>
        </p:nvSpPr>
        <p:spPr>
          <a:xfrm>
            <a:off x="1301725" y="4192995"/>
            <a:ext cx="2487000" cy="3963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You can enter a subtitle here if you need it</a:t>
            </a:r>
            <a:endParaRPr/>
          </a:p>
        </p:txBody>
      </p:sp>
      <p:sp>
        <p:nvSpPr>
          <p:cNvPr id="426" name="Google Shape;426;p49"/>
          <p:cNvSpPr txBox="1"/>
          <p:nvPr>
            <p:ph idx="2" type="title"/>
          </p:nvPr>
        </p:nvSpPr>
        <p:spPr>
          <a:xfrm>
            <a:off x="3941125" y="3685699"/>
            <a:ext cx="1951200" cy="90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cxnSp>
        <p:nvCxnSpPr>
          <p:cNvPr id="427" name="Google Shape;427;p49"/>
          <p:cNvCxnSpPr/>
          <p:nvPr/>
        </p:nvCxnSpPr>
        <p:spPr>
          <a:xfrm>
            <a:off x="3987600" y="2681250"/>
            <a:ext cx="0" cy="19170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1" name="Shape 431"/>
        <p:cNvGrpSpPr/>
        <p:nvPr/>
      </p:nvGrpSpPr>
      <p:grpSpPr>
        <a:xfrm>
          <a:off x="0" y="0"/>
          <a:ext cx="0" cy="0"/>
          <a:chOff x="0" y="0"/>
          <a:chExt cx="0" cy="0"/>
        </a:xfrm>
      </p:grpSpPr>
      <p:sp>
        <p:nvSpPr>
          <p:cNvPr id="432" name="Google Shape;432;p50"/>
          <p:cNvSpPr txBox="1"/>
          <p:nvPr>
            <p:ph type="title"/>
          </p:nvPr>
        </p:nvSpPr>
        <p:spPr>
          <a:xfrm>
            <a:off x="882450" y="1220850"/>
            <a:ext cx="6263400" cy="143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150,000</a:t>
            </a:r>
            <a:endParaRPr/>
          </a:p>
        </p:txBody>
      </p:sp>
      <p:sp>
        <p:nvSpPr>
          <p:cNvPr id="433" name="Google Shape;433;p50"/>
          <p:cNvSpPr txBox="1"/>
          <p:nvPr>
            <p:ph idx="1" type="subTitle"/>
          </p:nvPr>
        </p:nvSpPr>
        <p:spPr>
          <a:xfrm>
            <a:off x="1219200" y="4091050"/>
            <a:ext cx="2804400" cy="506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Big numbers catch your audience’s attention</a:t>
            </a:r>
            <a:endParaRPr/>
          </a:p>
        </p:txBody>
      </p:sp>
      <p:sp>
        <p:nvSpPr>
          <p:cNvPr id="434" name="Google Shape;434;p50"/>
          <p:cNvSpPr txBox="1"/>
          <p:nvPr/>
        </p:nvSpPr>
        <p:spPr>
          <a:xfrm>
            <a:off x="6860400" y="4139925"/>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2022</a:t>
            </a:r>
            <a:endParaRPr sz="1200">
              <a:solidFill>
                <a:schemeClr val="lt1"/>
              </a:solidFill>
              <a:latin typeface="Archivo"/>
              <a:ea typeface="Archivo"/>
              <a:cs typeface="Archivo"/>
              <a:sym typeface="Archivo"/>
            </a:endParaRPr>
          </a:p>
        </p:txBody>
      </p:sp>
      <p:sp>
        <p:nvSpPr>
          <p:cNvPr id="435" name="Google Shape;435;p50"/>
          <p:cNvSpPr txBox="1"/>
          <p:nvPr/>
        </p:nvSpPr>
        <p:spPr>
          <a:xfrm>
            <a:off x="6860400" y="4446449"/>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www.slidesgo.com</a:t>
            </a:r>
            <a:endParaRPr sz="1200">
              <a:solidFill>
                <a:schemeClr val="lt1"/>
              </a:solidFill>
              <a:latin typeface="Archivo"/>
              <a:ea typeface="Archivo"/>
              <a:cs typeface="Archivo"/>
              <a:sym typeface="Archivo"/>
            </a:endParaRPr>
          </a:p>
        </p:txBody>
      </p:sp>
      <p:cxnSp>
        <p:nvCxnSpPr>
          <p:cNvPr id="436" name="Google Shape;436;p50"/>
          <p:cNvCxnSpPr/>
          <p:nvPr/>
        </p:nvCxnSpPr>
        <p:spPr>
          <a:xfrm>
            <a:off x="1143000" y="2694525"/>
            <a:ext cx="0" cy="1903800"/>
          </a:xfrm>
          <a:prstGeom prst="straightConnector1">
            <a:avLst/>
          </a:prstGeom>
          <a:noFill/>
          <a:ln cap="flat" cmpd="sng" w="19050">
            <a:solidFill>
              <a:schemeClr val="lt1"/>
            </a:solidFill>
            <a:prstDash val="solid"/>
            <a:round/>
            <a:headEnd len="med" w="med" type="none"/>
            <a:tailEnd len="med" w="med" type="none"/>
          </a:ln>
        </p:spPr>
      </p:cxnSp>
      <p:sp>
        <p:nvSpPr>
          <p:cNvPr id="437" name="Google Shape;437;p50"/>
          <p:cNvSpPr txBox="1"/>
          <p:nvPr/>
        </p:nvSpPr>
        <p:spPr>
          <a:xfrm rot="-5400000">
            <a:off x="7651675" y="1204650"/>
            <a:ext cx="1436400" cy="1080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i="1" lang="en" sz="1000">
                <a:solidFill>
                  <a:schemeClr val="lt1"/>
                </a:solidFill>
                <a:latin typeface="Archivo"/>
                <a:ea typeface="Archivo"/>
                <a:cs typeface="Archivo"/>
                <a:sym typeface="Archivo"/>
              </a:rPr>
              <a:t>#BusinessManagement</a:t>
            </a:r>
            <a:endParaRPr i="1" sz="1000">
              <a:solidFill>
                <a:schemeClr val="lt1"/>
              </a:solidFill>
              <a:latin typeface="Archivo"/>
              <a:ea typeface="Archivo"/>
              <a:cs typeface="Archivo"/>
              <a:sym typeface="Archivo"/>
            </a:endParaRPr>
          </a:p>
        </p:txBody>
      </p:sp>
      <p:cxnSp>
        <p:nvCxnSpPr>
          <p:cNvPr id="438" name="Google Shape;438;p50"/>
          <p:cNvCxnSpPr/>
          <p:nvPr/>
        </p:nvCxnSpPr>
        <p:spPr>
          <a:xfrm>
            <a:off x="7952400" y="4376450"/>
            <a:ext cx="4716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1"/>
          <p:cNvSpPr txBox="1"/>
          <p:nvPr/>
        </p:nvSpPr>
        <p:spPr>
          <a:xfrm>
            <a:off x="719138" y="2222538"/>
            <a:ext cx="577800" cy="339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800">
                <a:solidFill>
                  <a:srgbClr val="FFFFFF"/>
                </a:solidFill>
                <a:latin typeface="Playfair Display Black"/>
                <a:ea typeface="Playfair Display Black"/>
                <a:cs typeface="Playfair Display Black"/>
                <a:sym typeface="Playfair Display Black"/>
              </a:rPr>
              <a:t>01</a:t>
            </a:r>
            <a:endParaRPr sz="2800">
              <a:solidFill>
                <a:srgbClr val="FFFFFF"/>
              </a:solidFill>
              <a:latin typeface="Playfair Display Black"/>
              <a:ea typeface="Playfair Display Black"/>
              <a:cs typeface="Playfair Display Black"/>
              <a:sym typeface="Playfair Display Black"/>
            </a:endParaRPr>
          </a:p>
        </p:txBody>
      </p:sp>
      <p:sp>
        <p:nvSpPr>
          <p:cNvPr id="444" name="Google Shape;444;p51"/>
          <p:cNvSpPr txBox="1"/>
          <p:nvPr>
            <p:ph type="title"/>
          </p:nvPr>
        </p:nvSpPr>
        <p:spPr>
          <a:xfrm flipH="1">
            <a:off x="720000" y="540000"/>
            <a:ext cx="7704000" cy="57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academic areas</a:t>
            </a:r>
            <a:endParaRPr/>
          </a:p>
        </p:txBody>
      </p:sp>
      <p:sp>
        <p:nvSpPr>
          <p:cNvPr id="445" name="Google Shape;445;p51"/>
          <p:cNvSpPr txBox="1"/>
          <p:nvPr>
            <p:ph idx="1" type="subTitle"/>
          </p:nvPr>
        </p:nvSpPr>
        <p:spPr>
          <a:xfrm flipH="1">
            <a:off x="1323340" y="2212038"/>
            <a:ext cx="1898400" cy="36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a:t>
            </a:r>
            <a:r>
              <a:rPr lang="en"/>
              <a:t>s the closest planet to the Sun</a:t>
            </a:r>
            <a:endParaRPr/>
          </a:p>
        </p:txBody>
      </p:sp>
      <p:sp>
        <p:nvSpPr>
          <p:cNvPr id="446" name="Google Shape;446;p51"/>
          <p:cNvSpPr txBox="1"/>
          <p:nvPr>
            <p:ph idx="2" type="subTitle"/>
          </p:nvPr>
        </p:nvSpPr>
        <p:spPr>
          <a:xfrm flipH="1">
            <a:off x="1190739" y="1775375"/>
            <a:ext cx="2031000" cy="33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Mercury</a:t>
            </a:r>
            <a:endParaRPr/>
          </a:p>
        </p:txBody>
      </p:sp>
      <p:sp>
        <p:nvSpPr>
          <p:cNvPr id="447" name="Google Shape;447;p51"/>
          <p:cNvSpPr txBox="1"/>
          <p:nvPr>
            <p:ph idx="3" type="subTitle"/>
          </p:nvPr>
        </p:nvSpPr>
        <p:spPr>
          <a:xfrm flipH="1">
            <a:off x="1323340" y="3730950"/>
            <a:ext cx="1898400" cy="36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448" name="Google Shape;448;p51"/>
          <p:cNvSpPr txBox="1"/>
          <p:nvPr>
            <p:ph idx="4" type="subTitle"/>
          </p:nvPr>
        </p:nvSpPr>
        <p:spPr>
          <a:xfrm flipH="1">
            <a:off x="1190740" y="3294521"/>
            <a:ext cx="2031000" cy="33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Jupiter</a:t>
            </a:r>
            <a:endParaRPr/>
          </a:p>
        </p:txBody>
      </p:sp>
      <p:sp>
        <p:nvSpPr>
          <p:cNvPr id="449" name="Google Shape;449;p51"/>
          <p:cNvSpPr txBox="1"/>
          <p:nvPr>
            <p:ph idx="5" type="subTitle"/>
          </p:nvPr>
        </p:nvSpPr>
        <p:spPr>
          <a:xfrm flipH="1">
            <a:off x="6517355" y="2212038"/>
            <a:ext cx="1898400" cy="36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450" name="Google Shape;450;p51"/>
          <p:cNvSpPr txBox="1"/>
          <p:nvPr>
            <p:ph idx="6" type="subTitle"/>
          </p:nvPr>
        </p:nvSpPr>
        <p:spPr>
          <a:xfrm flipH="1">
            <a:off x="6393862" y="1775375"/>
            <a:ext cx="2031000" cy="33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Mars</a:t>
            </a:r>
            <a:endParaRPr/>
          </a:p>
        </p:txBody>
      </p:sp>
      <p:sp>
        <p:nvSpPr>
          <p:cNvPr id="451" name="Google Shape;451;p51"/>
          <p:cNvSpPr txBox="1"/>
          <p:nvPr>
            <p:ph idx="7" type="subTitle"/>
          </p:nvPr>
        </p:nvSpPr>
        <p:spPr>
          <a:xfrm flipH="1">
            <a:off x="6517490" y="3730950"/>
            <a:ext cx="1898400" cy="36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 i</a:t>
            </a:r>
            <a:r>
              <a:rPr lang="en"/>
              <a:t>s very far away from Earth</a:t>
            </a:r>
            <a:endParaRPr/>
          </a:p>
        </p:txBody>
      </p:sp>
      <p:sp>
        <p:nvSpPr>
          <p:cNvPr id="452" name="Google Shape;452;p51"/>
          <p:cNvSpPr txBox="1"/>
          <p:nvPr>
            <p:ph idx="8" type="subTitle"/>
          </p:nvPr>
        </p:nvSpPr>
        <p:spPr>
          <a:xfrm flipH="1">
            <a:off x="6389390" y="3294525"/>
            <a:ext cx="2031000" cy="33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Neptune</a:t>
            </a:r>
            <a:endParaRPr/>
          </a:p>
        </p:txBody>
      </p:sp>
      <p:sp>
        <p:nvSpPr>
          <p:cNvPr id="453" name="Google Shape;453;p51"/>
          <p:cNvSpPr txBox="1"/>
          <p:nvPr>
            <p:ph idx="9" type="subTitle"/>
          </p:nvPr>
        </p:nvSpPr>
        <p:spPr>
          <a:xfrm flipH="1">
            <a:off x="3913192" y="2212038"/>
            <a:ext cx="1898400" cy="36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454" name="Google Shape;454;p51"/>
          <p:cNvSpPr txBox="1"/>
          <p:nvPr>
            <p:ph idx="13" type="subTitle"/>
          </p:nvPr>
        </p:nvSpPr>
        <p:spPr>
          <a:xfrm flipH="1">
            <a:off x="3789700" y="1775375"/>
            <a:ext cx="2031000" cy="33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Venus</a:t>
            </a:r>
            <a:endParaRPr/>
          </a:p>
        </p:txBody>
      </p:sp>
      <p:sp>
        <p:nvSpPr>
          <p:cNvPr id="455" name="Google Shape;455;p51"/>
          <p:cNvSpPr txBox="1"/>
          <p:nvPr>
            <p:ph idx="14" type="subTitle"/>
          </p:nvPr>
        </p:nvSpPr>
        <p:spPr>
          <a:xfrm flipH="1">
            <a:off x="3913302" y="3730950"/>
            <a:ext cx="1898400" cy="36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composed of hydrogen and helium</a:t>
            </a:r>
            <a:endParaRPr/>
          </a:p>
        </p:txBody>
      </p:sp>
      <p:sp>
        <p:nvSpPr>
          <p:cNvPr id="456" name="Google Shape;456;p51"/>
          <p:cNvSpPr txBox="1"/>
          <p:nvPr>
            <p:ph idx="15" type="subTitle"/>
          </p:nvPr>
        </p:nvSpPr>
        <p:spPr>
          <a:xfrm flipH="1">
            <a:off x="3789602" y="3294521"/>
            <a:ext cx="2031000" cy="33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Saturn</a:t>
            </a:r>
            <a:endParaRPr/>
          </a:p>
        </p:txBody>
      </p:sp>
      <p:cxnSp>
        <p:nvCxnSpPr>
          <p:cNvPr id="457" name="Google Shape;457;p51"/>
          <p:cNvCxnSpPr/>
          <p:nvPr/>
        </p:nvCxnSpPr>
        <p:spPr>
          <a:xfrm>
            <a:off x="1297040" y="2219538"/>
            <a:ext cx="0" cy="345000"/>
          </a:xfrm>
          <a:prstGeom prst="straightConnector1">
            <a:avLst/>
          </a:prstGeom>
          <a:noFill/>
          <a:ln cap="flat" cmpd="sng" w="19050">
            <a:solidFill>
              <a:srgbClr val="FFFFFF"/>
            </a:solidFill>
            <a:prstDash val="solid"/>
            <a:round/>
            <a:headEnd len="med" w="med" type="none"/>
            <a:tailEnd len="med" w="med" type="none"/>
          </a:ln>
        </p:spPr>
      </p:cxnSp>
      <p:sp>
        <p:nvSpPr>
          <p:cNvPr id="458" name="Google Shape;458;p51"/>
          <p:cNvSpPr txBox="1"/>
          <p:nvPr/>
        </p:nvSpPr>
        <p:spPr>
          <a:xfrm>
            <a:off x="3317175" y="2222538"/>
            <a:ext cx="577800" cy="339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800">
                <a:solidFill>
                  <a:srgbClr val="FFFFFF"/>
                </a:solidFill>
                <a:latin typeface="Playfair Display Black"/>
                <a:ea typeface="Playfair Display Black"/>
                <a:cs typeface="Playfair Display Black"/>
                <a:sym typeface="Playfair Display Black"/>
              </a:rPr>
              <a:t>02</a:t>
            </a:r>
            <a:endParaRPr sz="2800">
              <a:solidFill>
                <a:srgbClr val="FFFFFF"/>
              </a:solidFill>
              <a:latin typeface="Playfair Display Black"/>
              <a:ea typeface="Playfair Display Black"/>
              <a:cs typeface="Playfair Display Black"/>
              <a:sym typeface="Playfair Display Black"/>
            </a:endParaRPr>
          </a:p>
        </p:txBody>
      </p:sp>
      <p:cxnSp>
        <p:nvCxnSpPr>
          <p:cNvPr id="459" name="Google Shape;459;p51"/>
          <p:cNvCxnSpPr/>
          <p:nvPr/>
        </p:nvCxnSpPr>
        <p:spPr>
          <a:xfrm>
            <a:off x="3895077" y="2219538"/>
            <a:ext cx="0" cy="345000"/>
          </a:xfrm>
          <a:prstGeom prst="straightConnector1">
            <a:avLst/>
          </a:prstGeom>
          <a:noFill/>
          <a:ln cap="flat" cmpd="sng" w="19050">
            <a:solidFill>
              <a:srgbClr val="FFFFFF"/>
            </a:solidFill>
            <a:prstDash val="solid"/>
            <a:round/>
            <a:headEnd len="med" w="med" type="none"/>
            <a:tailEnd len="med" w="med" type="none"/>
          </a:ln>
        </p:spPr>
      </p:cxnSp>
      <p:sp>
        <p:nvSpPr>
          <p:cNvPr id="460" name="Google Shape;460;p51"/>
          <p:cNvSpPr txBox="1"/>
          <p:nvPr/>
        </p:nvSpPr>
        <p:spPr>
          <a:xfrm>
            <a:off x="5916138" y="2222538"/>
            <a:ext cx="577800" cy="339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800">
                <a:solidFill>
                  <a:srgbClr val="FFFFFF"/>
                </a:solidFill>
                <a:latin typeface="Playfair Display Black"/>
                <a:ea typeface="Playfair Display Black"/>
                <a:cs typeface="Playfair Display Black"/>
                <a:sym typeface="Playfair Display Black"/>
              </a:rPr>
              <a:t>03</a:t>
            </a:r>
            <a:endParaRPr sz="2800">
              <a:solidFill>
                <a:srgbClr val="FFFFFF"/>
              </a:solidFill>
              <a:latin typeface="Playfair Display Black"/>
              <a:ea typeface="Playfair Display Black"/>
              <a:cs typeface="Playfair Display Black"/>
              <a:sym typeface="Playfair Display Black"/>
            </a:endParaRPr>
          </a:p>
        </p:txBody>
      </p:sp>
      <p:cxnSp>
        <p:nvCxnSpPr>
          <p:cNvPr id="461" name="Google Shape;461;p51"/>
          <p:cNvCxnSpPr/>
          <p:nvPr/>
        </p:nvCxnSpPr>
        <p:spPr>
          <a:xfrm>
            <a:off x="6494040" y="2219538"/>
            <a:ext cx="0" cy="345000"/>
          </a:xfrm>
          <a:prstGeom prst="straightConnector1">
            <a:avLst/>
          </a:prstGeom>
          <a:noFill/>
          <a:ln cap="flat" cmpd="sng" w="19050">
            <a:solidFill>
              <a:srgbClr val="FFFFFF"/>
            </a:solidFill>
            <a:prstDash val="solid"/>
            <a:round/>
            <a:headEnd len="med" w="med" type="none"/>
            <a:tailEnd len="med" w="med" type="none"/>
          </a:ln>
        </p:spPr>
      </p:cxnSp>
      <p:sp>
        <p:nvSpPr>
          <p:cNvPr id="462" name="Google Shape;462;p51"/>
          <p:cNvSpPr txBox="1"/>
          <p:nvPr/>
        </p:nvSpPr>
        <p:spPr>
          <a:xfrm>
            <a:off x="719138" y="3741450"/>
            <a:ext cx="577800" cy="339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800">
                <a:solidFill>
                  <a:srgbClr val="FFFFFF"/>
                </a:solidFill>
                <a:latin typeface="Playfair Display Black"/>
                <a:ea typeface="Playfair Display Black"/>
                <a:cs typeface="Playfair Display Black"/>
                <a:sym typeface="Playfair Display Black"/>
              </a:rPr>
              <a:t>04</a:t>
            </a:r>
            <a:endParaRPr sz="2800">
              <a:solidFill>
                <a:srgbClr val="FFFFFF"/>
              </a:solidFill>
              <a:latin typeface="Playfair Display Black"/>
              <a:ea typeface="Playfair Display Black"/>
              <a:cs typeface="Playfair Display Black"/>
              <a:sym typeface="Playfair Display Black"/>
            </a:endParaRPr>
          </a:p>
        </p:txBody>
      </p:sp>
      <p:cxnSp>
        <p:nvCxnSpPr>
          <p:cNvPr id="463" name="Google Shape;463;p51"/>
          <p:cNvCxnSpPr/>
          <p:nvPr/>
        </p:nvCxnSpPr>
        <p:spPr>
          <a:xfrm>
            <a:off x="1297040" y="3738450"/>
            <a:ext cx="0" cy="345000"/>
          </a:xfrm>
          <a:prstGeom prst="straightConnector1">
            <a:avLst/>
          </a:prstGeom>
          <a:noFill/>
          <a:ln cap="flat" cmpd="sng" w="19050">
            <a:solidFill>
              <a:srgbClr val="FFFFFF"/>
            </a:solidFill>
            <a:prstDash val="solid"/>
            <a:round/>
            <a:headEnd len="med" w="med" type="none"/>
            <a:tailEnd len="med" w="med" type="none"/>
          </a:ln>
        </p:spPr>
      </p:cxnSp>
      <p:sp>
        <p:nvSpPr>
          <p:cNvPr id="464" name="Google Shape;464;p51"/>
          <p:cNvSpPr txBox="1"/>
          <p:nvPr/>
        </p:nvSpPr>
        <p:spPr>
          <a:xfrm>
            <a:off x="3317175" y="3741450"/>
            <a:ext cx="577800" cy="339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800">
                <a:solidFill>
                  <a:srgbClr val="FFFFFF"/>
                </a:solidFill>
                <a:latin typeface="Playfair Display Black"/>
                <a:ea typeface="Playfair Display Black"/>
                <a:cs typeface="Playfair Display Black"/>
                <a:sym typeface="Playfair Display Black"/>
              </a:rPr>
              <a:t>05</a:t>
            </a:r>
            <a:endParaRPr sz="2800">
              <a:solidFill>
                <a:srgbClr val="FFFFFF"/>
              </a:solidFill>
              <a:latin typeface="Playfair Display Black"/>
              <a:ea typeface="Playfair Display Black"/>
              <a:cs typeface="Playfair Display Black"/>
              <a:sym typeface="Playfair Display Black"/>
            </a:endParaRPr>
          </a:p>
        </p:txBody>
      </p:sp>
      <p:cxnSp>
        <p:nvCxnSpPr>
          <p:cNvPr id="465" name="Google Shape;465;p51"/>
          <p:cNvCxnSpPr/>
          <p:nvPr/>
        </p:nvCxnSpPr>
        <p:spPr>
          <a:xfrm>
            <a:off x="3895077" y="3738450"/>
            <a:ext cx="0" cy="345000"/>
          </a:xfrm>
          <a:prstGeom prst="straightConnector1">
            <a:avLst/>
          </a:prstGeom>
          <a:noFill/>
          <a:ln cap="flat" cmpd="sng" w="19050">
            <a:solidFill>
              <a:srgbClr val="FFFFFF"/>
            </a:solidFill>
            <a:prstDash val="solid"/>
            <a:round/>
            <a:headEnd len="med" w="med" type="none"/>
            <a:tailEnd len="med" w="med" type="none"/>
          </a:ln>
        </p:spPr>
      </p:cxnSp>
      <p:sp>
        <p:nvSpPr>
          <p:cNvPr id="466" name="Google Shape;466;p51"/>
          <p:cNvSpPr txBox="1"/>
          <p:nvPr/>
        </p:nvSpPr>
        <p:spPr>
          <a:xfrm>
            <a:off x="5916138" y="3741450"/>
            <a:ext cx="577800" cy="339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800">
                <a:solidFill>
                  <a:srgbClr val="FFFFFF"/>
                </a:solidFill>
                <a:latin typeface="Playfair Display Black"/>
                <a:ea typeface="Playfair Display Black"/>
                <a:cs typeface="Playfair Display Black"/>
                <a:sym typeface="Playfair Display Black"/>
              </a:rPr>
              <a:t>06</a:t>
            </a:r>
            <a:endParaRPr sz="2800">
              <a:solidFill>
                <a:srgbClr val="FFFFFF"/>
              </a:solidFill>
              <a:latin typeface="Playfair Display Black"/>
              <a:ea typeface="Playfair Display Black"/>
              <a:cs typeface="Playfair Display Black"/>
              <a:sym typeface="Playfair Display Black"/>
            </a:endParaRPr>
          </a:p>
        </p:txBody>
      </p:sp>
      <p:cxnSp>
        <p:nvCxnSpPr>
          <p:cNvPr id="467" name="Google Shape;467;p51"/>
          <p:cNvCxnSpPr/>
          <p:nvPr/>
        </p:nvCxnSpPr>
        <p:spPr>
          <a:xfrm>
            <a:off x="6494040" y="3738450"/>
            <a:ext cx="0" cy="3450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2"/>
          <p:cNvSpPr txBox="1"/>
          <p:nvPr/>
        </p:nvSpPr>
        <p:spPr>
          <a:xfrm>
            <a:off x="4952950" y="1400650"/>
            <a:ext cx="797100" cy="47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500">
                <a:solidFill>
                  <a:srgbClr val="FFFFFF"/>
                </a:solidFill>
                <a:latin typeface="Playfair Display Black"/>
                <a:ea typeface="Playfair Display Black"/>
                <a:cs typeface="Playfair Display Black"/>
                <a:sym typeface="Playfair Display Black"/>
              </a:rPr>
              <a:t>05</a:t>
            </a:r>
            <a:endParaRPr sz="3500">
              <a:solidFill>
                <a:srgbClr val="FFFFFF"/>
              </a:solidFill>
              <a:latin typeface="Playfair Display Black"/>
              <a:ea typeface="Playfair Display Black"/>
              <a:cs typeface="Playfair Display Black"/>
              <a:sym typeface="Playfair Display Black"/>
            </a:endParaRPr>
          </a:p>
        </p:txBody>
      </p:sp>
      <p:sp>
        <p:nvSpPr>
          <p:cNvPr id="473" name="Google Shape;473;p52"/>
          <p:cNvSpPr txBox="1"/>
          <p:nvPr/>
        </p:nvSpPr>
        <p:spPr>
          <a:xfrm>
            <a:off x="4952950" y="2601600"/>
            <a:ext cx="797100" cy="47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500">
                <a:solidFill>
                  <a:srgbClr val="FFFFFF"/>
                </a:solidFill>
                <a:latin typeface="Playfair Display Black"/>
                <a:ea typeface="Playfair Display Black"/>
                <a:cs typeface="Playfair Display Black"/>
                <a:sym typeface="Playfair Display Black"/>
              </a:rPr>
              <a:t>04</a:t>
            </a:r>
            <a:endParaRPr sz="3500">
              <a:solidFill>
                <a:srgbClr val="FFFFFF"/>
              </a:solidFill>
              <a:latin typeface="Playfair Display Black"/>
              <a:ea typeface="Playfair Display Black"/>
              <a:cs typeface="Playfair Display Black"/>
              <a:sym typeface="Playfair Display Black"/>
            </a:endParaRPr>
          </a:p>
        </p:txBody>
      </p:sp>
      <p:sp>
        <p:nvSpPr>
          <p:cNvPr id="474" name="Google Shape;474;p52"/>
          <p:cNvSpPr txBox="1"/>
          <p:nvPr>
            <p:ph type="title"/>
          </p:nvPr>
        </p:nvSpPr>
        <p:spPr>
          <a:xfrm>
            <a:off x="720000" y="540000"/>
            <a:ext cx="7704000" cy="57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a:t>
            </a:r>
            <a:r>
              <a:rPr lang="en">
                <a:solidFill>
                  <a:schemeClr val="lt1"/>
                </a:solidFill>
              </a:rPr>
              <a:t>tudent progress</a:t>
            </a:r>
            <a:endParaRPr>
              <a:solidFill>
                <a:schemeClr val="lt1"/>
              </a:solidFill>
            </a:endParaRPr>
          </a:p>
        </p:txBody>
      </p:sp>
      <p:sp>
        <p:nvSpPr>
          <p:cNvPr id="475" name="Google Shape;475;p52"/>
          <p:cNvSpPr txBox="1"/>
          <p:nvPr>
            <p:ph idx="4294967295" type="title"/>
          </p:nvPr>
        </p:nvSpPr>
        <p:spPr>
          <a:xfrm>
            <a:off x="5759137" y="993600"/>
            <a:ext cx="2321400" cy="415800"/>
          </a:xfrm>
          <a:prstGeom prst="rect">
            <a:avLst/>
          </a:prstGeom>
        </p:spPr>
        <p:txBody>
          <a:bodyPr anchorCtr="0" anchor="ctr" bIns="91425" lIns="182875" spcFirstLastPara="1" rIns="0" wrap="square" tIns="91425">
            <a:noAutofit/>
          </a:bodyPr>
          <a:lstStyle/>
          <a:p>
            <a:pPr indent="0" lvl="0" marL="0" rtl="0" algn="l">
              <a:spcBef>
                <a:spcPts val="0"/>
              </a:spcBef>
              <a:spcAft>
                <a:spcPts val="0"/>
              </a:spcAft>
              <a:buNone/>
            </a:pPr>
            <a:r>
              <a:rPr lang="en" sz="2200"/>
              <a:t>Conclusion</a:t>
            </a:r>
            <a:endParaRPr>
              <a:solidFill>
                <a:schemeClr val="lt1"/>
              </a:solidFill>
            </a:endParaRPr>
          </a:p>
        </p:txBody>
      </p:sp>
      <p:sp>
        <p:nvSpPr>
          <p:cNvPr id="476" name="Google Shape;476;p52"/>
          <p:cNvSpPr txBox="1"/>
          <p:nvPr/>
        </p:nvSpPr>
        <p:spPr>
          <a:xfrm>
            <a:off x="1848987" y="2195413"/>
            <a:ext cx="2324400" cy="415800"/>
          </a:xfrm>
          <a:prstGeom prst="rect">
            <a:avLst/>
          </a:prstGeom>
          <a:no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2200">
                <a:solidFill>
                  <a:schemeClr val="lt1"/>
                </a:solidFill>
                <a:latin typeface="Playfair Display Black"/>
                <a:ea typeface="Playfair Display Black"/>
                <a:cs typeface="Playfair Display Black"/>
                <a:sym typeface="Playfair Display Black"/>
              </a:rPr>
              <a:t>1st term</a:t>
            </a:r>
            <a:endParaRPr sz="2200">
              <a:solidFill>
                <a:schemeClr val="lt1"/>
              </a:solidFill>
              <a:latin typeface="Playfair Display Black"/>
              <a:ea typeface="Playfair Display Black"/>
              <a:cs typeface="Playfair Display Black"/>
              <a:sym typeface="Playfair Display Black"/>
            </a:endParaRPr>
          </a:p>
        </p:txBody>
      </p:sp>
      <p:sp>
        <p:nvSpPr>
          <p:cNvPr id="477" name="Google Shape;477;p52"/>
          <p:cNvSpPr txBox="1"/>
          <p:nvPr/>
        </p:nvSpPr>
        <p:spPr>
          <a:xfrm>
            <a:off x="1848987" y="2601600"/>
            <a:ext cx="2324400" cy="478800"/>
          </a:xfrm>
          <a:prstGeom prst="rect">
            <a:avLst/>
          </a:prstGeom>
          <a:no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solidFill>
                  <a:srgbClr val="FFFFFF"/>
                </a:solidFill>
                <a:latin typeface="Archivo"/>
                <a:ea typeface="Archivo"/>
                <a:cs typeface="Archivo"/>
                <a:sym typeface="Archivo"/>
              </a:rPr>
              <a:t>Mercury is the smallest planet of them all</a:t>
            </a:r>
            <a:endParaRPr>
              <a:solidFill>
                <a:srgbClr val="FFFFFF"/>
              </a:solidFill>
              <a:latin typeface="Archivo"/>
              <a:ea typeface="Archivo"/>
              <a:cs typeface="Archivo"/>
              <a:sym typeface="Archivo"/>
            </a:endParaRPr>
          </a:p>
        </p:txBody>
      </p:sp>
      <p:sp>
        <p:nvSpPr>
          <p:cNvPr id="478" name="Google Shape;478;p52"/>
          <p:cNvSpPr txBox="1"/>
          <p:nvPr/>
        </p:nvSpPr>
        <p:spPr>
          <a:xfrm>
            <a:off x="1048413" y="3839150"/>
            <a:ext cx="800400" cy="47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500">
                <a:solidFill>
                  <a:srgbClr val="FFFFFF"/>
                </a:solidFill>
                <a:latin typeface="Playfair Display Black"/>
                <a:ea typeface="Playfair Display Black"/>
                <a:cs typeface="Playfair Display Black"/>
                <a:sym typeface="Playfair Display Black"/>
              </a:rPr>
              <a:t>02</a:t>
            </a:r>
            <a:endParaRPr sz="3500">
              <a:solidFill>
                <a:srgbClr val="FFFFFF"/>
              </a:solidFill>
              <a:latin typeface="Playfair Display Black"/>
              <a:ea typeface="Playfair Display Black"/>
              <a:cs typeface="Playfair Display Black"/>
              <a:sym typeface="Playfair Display Black"/>
            </a:endParaRPr>
          </a:p>
        </p:txBody>
      </p:sp>
      <p:sp>
        <p:nvSpPr>
          <p:cNvPr id="479" name="Google Shape;479;p52"/>
          <p:cNvSpPr txBox="1"/>
          <p:nvPr/>
        </p:nvSpPr>
        <p:spPr>
          <a:xfrm>
            <a:off x="1848987" y="3433200"/>
            <a:ext cx="2324400" cy="415800"/>
          </a:xfrm>
          <a:prstGeom prst="rect">
            <a:avLst/>
          </a:prstGeom>
          <a:noFill/>
          <a:ln>
            <a:noFill/>
          </a:ln>
        </p:spPr>
        <p:txBody>
          <a:bodyPr anchorCtr="0" anchor="ctr" bIns="91425" lIns="182875" spcFirstLastPara="1" rIns="0" wrap="square" tIns="91425">
            <a:noAutofit/>
          </a:bodyPr>
          <a:lstStyle/>
          <a:p>
            <a:pPr indent="0" lvl="0" marL="0" rtl="0" algn="l">
              <a:spcBef>
                <a:spcPts val="0"/>
              </a:spcBef>
              <a:spcAft>
                <a:spcPts val="0"/>
              </a:spcAft>
              <a:buNone/>
            </a:pPr>
            <a:r>
              <a:rPr lang="en" sz="2200">
                <a:solidFill>
                  <a:schemeClr val="lt1"/>
                </a:solidFill>
                <a:latin typeface="Playfair Display Black"/>
                <a:ea typeface="Playfair Display Black"/>
                <a:cs typeface="Playfair Display Black"/>
                <a:sym typeface="Playfair Display Black"/>
              </a:rPr>
              <a:t>2nd term</a:t>
            </a:r>
            <a:endParaRPr sz="2200">
              <a:solidFill>
                <a:schemeClr val="lt1"/>
              </a:solidFill>
              <a:latin typeface="Playfair Display Black"/>
              <a:ea typeface="Playfair Display Black"/>
              <a:cs typeface="Playfair Display Black"/>
              <a:sym typeface="Playfair Display Black"/>
            </a:endParaRPr>
          </a:p>
        </p:txBody>
      </p:sp>
      <p:sp>
        <p:nvSpPr>
          <p:cNvPr id="480" name="Google Shape;480;p52"/>
          <p:cNvSpPr txBox="1"/>
          <p:nvPr/>
        </p:nvSpPr>
        <p:spPr>
          <a:xfrm>
            <a:off x="1848987" y="3839150"/>
            <a:ext cx="2324400" cy="478800"/>
          </a:xfrm>
          <a:prstGeom prst="rect">
            <a:avLst/>
          </a:prstGeom>
          <a:no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solidFill>
                  <a:srgbClr val="FFFFFF"/>
                </a:solidFill>
                <a:latin typeface="Archivo"/>
                <a:ea typeface="Archivo"/>
                <a:cs typeface="Archivo"/>
                <a:sym typeface="Archivo"/>
              </a:rPr>
              <a:t>Venus is the second planet from the Sun</a:t>
            </a:r>
            <a:endParaRPr>
              <a:solidFill>
                <a:srgbClr val="FFFFFF"/>
              </a:solidFill>
              <a:latin typeface="Archivo"/>
              <a:ea typeface="Archivo"/>
              <a:cs typeface="Archivo"/>
              <a:sym typeface="Archivo"/>
            </a:endParaRPr>
          </a:p>
        </p:txBody>
      </p:sp>
      <p:sp>
        <p:nvSpPr>
          <p:cNvPr id="481" name="Google Shape;481;p52"/>
          <p:cNvSpPr txBox="1"/>
          <p:nvPr/>
        </p:nvSpPr>
        <p:spPr>
          <a:xfrm>
            <a:off x="5759137" y="1400650"/>
            <a:ext cx="2321400" cy="478800"/>
          </a:xfrm>
          <a:prstGeom prst="rect">
            <a:avLst/>
          </a:prstGeom>
          <a:no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solidFill>
                  <a:srgbClr val="FFFFFF"/>
                </a:solidFill>
                <a:latin typeface="Archivo"/>
                <a:ea typeface="Archivo"/>
                <a:cs typeface="Archivo"/>
                <a:sym typeface="Archivo"/>
              </a:rPr>
              <a:t>Despite being red, Mars is a very cold place</a:t>
            </a:r>
            <a:endParaRPr>
              <a:solidFill>
                <a:srgbClr val="FFFFFF"/>
              </a:solidFill>
              <a:latin typeface="Archivo"/>
              <a:ea typeface="Archivo"/>
              <a:cs typeface="Archivo"/>
              <a:sym typeface="Archivo"/>
            </a:endParaRPr>
          </a:p>
        </p:txBody>
      </p:sp>
      <p:sp>
        <p:nvSpPr>
          <p:cNvPr id="482" name="Google Shape;482;p52"/>
          <p:cNvSpPr txBox="1"/>
          <p:nvPr/>
        </p:nvSpPr>
        <p:spPr>
          <a:xfrm>
            <a:off x="5759137" y="2195413"/>
            <a:ext cx="2321400" cy="415800"/>
          </a:xfrm>
          <a:prstGeom prst="rect">
            <a:avLst/>
          </a:prstGeom>
          <a:noFill/>
          <a:ln>
            <a:noFill/>
          </a:ln>
        </p:spPr>
        <p:txBody>
          <a:bodyPr anchorCtr="0" anchor="ctr" bIns="91425" lIns="182875" spcFirstLastPara="1" rIns="0" wrap="square" tIns="91425">
            <a:noAutofit/>
          </a:bodyPr>
          <a:lstStyle/>
          <a:p>
            <a:pPr indent="0" lvl="0" marL="0" rtl="0" algn="l">
              <a:spcBef>
                <a:spcPts val="0"/>
              </a:spcBef>
              <a:spcAft>
                <a:spcPts val="0"/>
              </a:spcAft>
              <a:buNone/>
            </a:pPr>
            <a:r>
              <a:rPr lang="en" sz="2200">
                <a:solidFill>
                  <a:schemeClr val="lt1"/>
                </a:solidFill>
                <a:latin typeface="Playfair Display Black"/>
                <a:ea typeface="Playfair Display Black"/>
                <a:cs typeface="Playfair Display Black"/>
                <a:sym typeface="Playfair Display Black"/>
              </a:rPr>
              <a:t>4th</a:t>
            </a:r>
            <a:r>
              <a:rPr lang="en" sz="2200">
                <a:solidFill>
                  <a:schemeClr val="lt1"/>
                </a:solidFill>
                <a:latin typeface="Playfair Display Black"/>
                <a:ea typeface="Playfair Display Black"/>
                <a:cs typeface="Playfair Display Black"/>
                <a:sym typeface="Playfair Display Black"/>
              </a:rPr>
              <a:t> term</a:t>
            </a:r>
            <a:endParaRPr sz="2200">
              <a:solidFill>
                <a:schemeClr val="lt1"/>
              </a:solidFill>
              <a:latin typeface="Playfair Display Black"/>
              <a:ea typeface="Playfair Display Black"/>
              <a:cs typeface="Playfair Display Black"/>
              <a:sym typeface="Playfair Display Black"/>
            </a:endParaRPr>
          </a:p>
        </p:txBody>
      </p:sp>
      <p:sp>
        <p:nvSpPr>
          <p:cNvPr id="483" name="Google Shape;483;p52"/>
          <p:cNvSpPr txBox="1"/>
          <p:nvPr/>
        </p:nvSpPr>
        <p:spPr>
          <a:xfrm>
            <a:off x="5759137" y="2601600"/>
            <a:ext cx="2321400" cy="478800"/>
          </a:xfrm>
          <a:prstGeom prst="rect">
            <a:avLst/>
          </a:prstGeom>
          <a:no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solidFill>
                  <a:srgbClr val="FFFFFF"/>
                </a:solidFill>
                <a:latin typeface="Archivo"/>
                <a:ea typeface="Archivo"/>
                <a:cs typeface="Archivo"/>
                <a:sym typeface="Archivo"/>
              </a:rPr>
              <a:t>Saturn is a gas giant and has several rings</a:t>
            </a:r>
            <a:endParaRPr>
              <a:solidFill>
                <a:srgbClr val="FFFFFF"/>
              </a:solidFill>
              <a:latin typeface="Archivo"/>
              <a:ea typeface="Archivo"/>
              <a:cs typeface="Archivo"/>
              <a:sym typeface="Archivo"/>
            </a:endParaRPr>
          </a:p>
        </p:txBody>
      </p:sp>
      <p:cxnSp>
        <p:nvCxnSpPr>
          <p:cNvPr id="484" name="Google Shape;484;p52"/>
          <p:cNvCxnSpPr>
            <a:stCxn id="485" idx="4"/>
            <a:endCxn id="486" idx="0"/>
          </p:cNvCxnSpPr>
          <p:nvPr/>
        </p:nvCxnSpPr>
        <p:spPr>
          <a:xfrm>
            <a:off x="1848975" y="2357000"/>
            <a:ext cx="0" cy="2130000"/>
          </a:xfrm>
          <a:prstGeom prst="straightConnector1">
            <a:avLst/>
          </a:prstGeom>
          <a:noFill/>
          <a:ln cap="flat" cmpd="sng" w="19050">
            <a:solidFill>
              <a:srgbClr val="FFFFFF"/>
            </a:solidFill>
            <a:prstDash val="solid"/>
            <a:round/>
            <a:headEnd len="med" w="med" type="none"/>
            <a:tailEnd len="med" w="med" type="none"/>
          </a:ln>
        </p:spPr>
      </p:cxnSp>
      <p:sp>
        <p:nvSpPr>
          <p:cNvPr id="487" name="Google Shape;487;p52"/>
          <p:cNvSpPr txBox="1"/>
          <p:nvPr/>
        </p:nvSpPr>
        <p:spPr>
          <a:xfrm>
            <a:off x="4952950" y="3839150"/>
            <a:ext cx="797100" cy="47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500">
                <a:solidFill>
                  <a:srgbClr val="FFFFFF"/>
                </a:solidFill>
                <a:latin typeface="Playfair Display Black"/>
                <a:ea typeface="Playfair Display Black"/>
                <a:cs typeface="Playfair Display Black"/>
                <a:sym typeface="Playfair Display Black"/>
              </a:rPr>
              <a:t>03</a:t>
            </a:r>
            <a:endParaRPr sz="3500">
              <a:solidFill>
                <a:srgbClr val="FFFFFF"/>
              </a:solidFill>
              <a:latin typeface="Playfair Display Black"/>
              <a:ea typeface="Playfair Display Black"/>
              <a:cs typeface="Playfair Display Black"/>
              <a:sym typeface="Playfair Display Black"/>
            </a:endParaRPr>
          </a:p>
        </p:txBody>
      </p:sp>
      <p:sp>
        <p:nvSpPr>
          <p:cNvPr id="488" name="Google Shape;488;p52"/>
          <p:cNvSpPr txBox="1"/>
          <p:nvPr/>
        </p:nvSpPr>
        <p:spPr>
          <a:xfrm>
            <a:off x="5759137" y="3432000"/>
            <a:ext cx="2321400" cy="415800"/>
          </a:xfrm>
          <a:prstGeom prst="rect">
            <a:avLst/>
          </a:prstGeom>
          <a:noFill/>
          <a:ln>
            <a:noFill/>
          </a:ln>
        </p:spPr>
        <p:txBody>
          <a:bodyPr anchorCtr="0" anchor="ctr" bIns="91425" lIns="182875" spcFirstLastPara="1" rIns="0" wrap="square" tIns="91425">
            <a:noAutofit/>
          </a:bodyPr>
          <a:lstStyle/>
          <a:p>
            <a:pPr indent="0" lvl="0" marL="0" rtl="0" algn="l">
              <a:spcBef>
                <a:spcPts val="0"/>
              </a:spcBef>
              <a:spcAft>
                <a:spcPts val="0"/>
              </a:spcAft>
              <a:buNone/>
            </a:pPr>
            <a:r>
              <a:rPr lang="en" sz="2200">
                <a:solidFill>
                  <a:schemeClr val="lt1"/>
                </a:solidFill>
                <a:latin typeface="Playfair Display Black"/>
                <a:ea typeface="Playfair Display Black"/>
                <a:cs typeface="Playfair Display Black"/>
                <a:sym typeface="Playfair Display Black"/>
              </a:rPr>
              <a:t>3rd term</a:t>
            </a:r>
            <a:endParaRPr sz="2200">
              <a:solidFill>
                <a:schemeClr val="lt1"/>
              </a:solidFill>
              <a:latin typeface="Playfair Display Black"/>
              <a:ea typeface="Playfair Display Black"/>
              <a:cs typeface="Playfair Display Black"/>
              <a:sym typeface="Playfair Display Black"/>
            </a:endParaRPr>
          </a:p>
        </p:txBody>
      </p:sp>
      <p:sp>
        <p:nvSpPr>
          <p:cNvPr id="489" name="Google Shape;489;p52"/>
          <p:cNvSpPr txBox="1"/>
          <p:nvPr/>
        </p:nvSpPr>
        <p:spPr>
          <a:xfrm>
            <a:off x="5759137" y="3837950"/>
            <a:ext cx="2321400" cy="478800"/>
          </a:xfrm>
          <a:prstGeom prst="rect">
            <a:avLst/>
          </a:prstGeom>
          <a:no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solidFill>
                  <a:srgbClr val="FFFFFF"/>
                </a:solidFill>
                <a:latin typeface="Archivo"/>
                <a:ea typeface="Archivo"/>
                <a:cs typeface="Archivo"/>
                <a:sym typeface="Archivo"/>
              </a:rPr>
              <a:t>Neptune is the farthest planet from the Sun</a:t>
            </a:r>
            <a:endParaRPr>
              <a:solidFill>
                <a:srgbClr val="FFFFFF"/>
              </a:solidFill>
              <a:latin typeface="Archivo"/>
              <a:ea typeface="Archivo"/>
              <a:cs typeface="Archivo"/>
              <a:sym typeface="Archivo"/>
            </a:endParaRPr>
          </a:p>
        </p:txBody>
      </p:sp>
      <p:sp>
        <p:nvSpPr>
          <p:cNvPr id="490" name="Google Shape;490;p52"/>
          <p:cNvSpPr txBox="1"/>
          <p:nvPr/>
        </p:nvSpPr>
        <p:spPr>
          <a:xfrm>
            <a:off x="1048563" y="2601600"/>
            <a:ext cx="800400" cy="47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500">
                <a:solidFill>
                  <a:srgbClr val="FFFFFF"/>
                </a:solidFill>
                <a:latin typeface="Playfair Display Black"/>
                <a:ea typeface="Playfair Display Black"/>
                <a:cs typeface="Playfair Display Black"/>
                <a:sym typeface="Playfair Display Black"/>
              </a:rPr>
              <a:t>01</a:t>
            </a:r>
            <a:endParaRPr sz="3500">
              <a:solidFill>
                <a:srgbClr val="FFFFFF"/>
              </a:solidFill>
              <a:latin typeface="Playfair Display Black"/>
              <a:ea typeface="Playfair Display Black"/>
              <a:cs typeface="Playfair Display Black"/>
              <a:sym typeface="Playfair Display Black"/>
            </a:endParaRPr>
          </a:p>
        </p:txBody>
      </p:sp>
      <p:grpSp>
        <p:nvGrpSpPr>
          <p:cNvPr id="491" name="Google Shape;491;p52"/>
          <p:cNvGrpSpPr/>
          <p:nvPr/>
        </p:nvGrpSpPr>
        <p:grpSpPr>
          <a:xfrm>
            <a:off x="1753725" y="936208"/>
            <a:ext cx="4091575" cy="3741217"/>
            <a:chOff x="1753725" y="936208"/>
            <a:chExt cx="4091575" cy="3741217"/>
          </a:xfrm>
        </p:grpSpPr>
        <p:sp>
          <p:nvSpPr>
            <p:cNvPr id="485" name="Google Shape;485;p52"/>
            <p:cNvSpPr/>
            <p:nvPr/>
          </p:nvSpPr>
          <p:spPr>
            <a:xfrm>
              <a:off x="1753725" y="2166500"/>
              <a:ext cx="190500" cy="190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2"/>
            <p:cNvSpPr/>
            <p:nvPr/>
          </p:nvSpPr>
          <p:spPr>
            <a:xfrm>
              <a:off x="5654788" y="936208"/>
              <a:ext cx="190500" cy="190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2"/>
            <p:cNvSpPr/>
            <p:nvPr/>
          </p:nvSpPr>
          <p:spPr>
            <a:xfrm>
              <a:off x="1753725" y="4486925"/>
              <a:ext cx="190500" cy="190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2"/>
            <p:cNvSpPr/>
            <p:nvPr/>
          </p:nvSpPr>
          <p:spPr>
            <a:xfrm>
              <a:off x="5654800" y="4486925"/>
              <a:ext cx="190500" cy="190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94" name="Google Shape;494;p52"/>
          <p:cNvCxnSpPr>
            <a:stCxn id="486" idx="0"/>
            <a:endCxn id="493" idx="0"/>
          </p:cNvCxnSpPr>
          <p:nvPr/>
        </p:nvCxnSpPr>
        <p:spPr>
          <a:xfrm>
            <a:off x="1848975" y="4486925"/>
            <a:ext cx="3901200" cy="0"/>
          </a:xfrm>
          <a:prstGeom prst="straightConnector1">
            <a:avLst/>
          </a:prstGeom>
          <a:noFill/>
          <a:ln cap="flat" cmpd="sng" w="19050">
            <a:solidFill>
              <a:schemeClr val="lt1"/>
            </a:solidFill>
            <a:prstDash val="solid"/>
            <a:round/>
            <a:headEnd len="med" w="med" type="none"/>
            <a:tailEnd len="med" w="med" type="none"/>
          </a:ln>
        </p:spPr>
      </p:cxnSp>
      <p:cxnSp>
        <p:nvCxnSpPr>
          <p:cNvPr id="495" name="Google Shape;495;p52"/>
          <p:cNvCxnSpPr>
            <a:stCxn id="493" idx="0"/>
            <a:endCxn id="492" idx="4"/>
          </p:cNvCxnSpPr>
          <p:nvPr/>
        </p:nvCxnSpPr>
        <p:spPr>
          <a:xfrm rot="10800000">
            <a:off x="5750050" y="1126625"/>
            <a:ext cx="0" cy="33603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9" name="Shape 499"/>
        <p:cNvGrpSpPr/>
        <p:nvPr/>
      </p:nvGrpSpPr>
      <p:grpSpPr>
        <a:xfrm>
          <a:off x="0" y="0"/>
          <a:ext cx="0" cy="0"/>
          <a:chOff x="0" y="0"/>
          <a:chExt cx="0" cy="0"/>
        </a:xfrm>
      </p:grpSpPr>
      <p:sp>
        <p:nvSpPr>
          <p:cNvPr id="500" name="Google Shape;500;p53"/>
          <p:cNvSpPr txBox="1"/>
          <p:nvPr>
            <p:ph idx="2" type="title"/>
          </p:nvPr>
        </p:nvSpPr>
        <p:spPr>
          <a:xfrm flipH="1">
            <a:off x="723388" y="3685699"/>
            <a:ext cx="1951200" cy="90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01" name="Google Shape;501;p53"/>
          <p:cNvSpPr txBox="1"/>
          <p:nvPr>
            <p:ph type="title"/>
          </p:nvPr>
        </p:nvSpPr>
        <p:spPr>
          <a:xfrm flipH="1">
            <a:off x="2537463" y="1081950"/>
            <a:ext cx="3248400" cy="143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teachers</a:t>
            </a:r>
            <a:endParaRPr/>
          </a:p>
        </p:txBody>
      </p:sp>
      <p:sp>
        <p:nvSpPr>
          <p:cNvPr id="502" name="Google Shape;502;p53"/>
          <p:cNvSpPr txBox="1"/>
          <p:nvPr/>
        </p:nvSpPr>
        <p:spPr>
          <a:xfrm>
            <a:off x="6860402" y="4139925"/>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2022</a:t>
            </a:r>
            <a:endParaRPr sz="1200">
              <a:solidFill>
                <a:schemeClr val="lt1"/>
              </a:solidFill>
              <a:latin typeface="Archivo"/>
              <a:ea typeface="Archivo"/>
              <a:cs typeface="Archivo"/>
              <a:sym typeface="Archivo"/>
            </a:endParaRPr>
          </a:p>
        </p:txBody>
      </p:sp>
      <p:sp>
        <p:nvSpPr>
          <p:cNvPr id="503" name="Google Shape;503;p53"/>
          <p:cNvSpPr txBox="1"/>
          <p:nvPr/>
        </p:nvSpPr>
        <p:spPr>
          <a:xfrm>
            <a:off x="6860402" y="4446449"/>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www.slidesgo.com</a:t>
            </a:r>
            <a:endParaRPr sz="1200">
              <a:solidFill>
                <a:schemeClr val="lt1"/>
              </a:solidFill>
              <a:latin typeface="Archivo"/>
              <a:ea typeface="Archivo"/>
              <a:cs typeface="Archivo"/>
              <a:sym typeface="Archivo"/>
            </a:endParaRPr>
          </a:p>
        </p:txBody>
      </p:sp>
      <p:cxnSp>
        <p:nvCxnSpPr>
          <p:cNvPr id="504" name="Google Shape;504;p53"/>
          <p:cNvCxnSpPr/>
          <p:nvPr/>
        </p:nvCxnSpPr>
        <p:spPr>
          <a:xfrm>
            <a:off x="7952402" y="4376450"/>
            <a:ext cx="471600" cy="0"/>
          </a:xfrm>
          <a:prstGeom prst="straightConnector1">
            <a:avLst/>
          </a:prstGeom>
          <a:noFill/>
          <a:ln cap="flat" cmpd="sng" w="19050">
            <a:solidFill>
              <a:schemeClr val="lt1"/>
            </a:solidFill>
            <a:prstDash val="solid"/>
            <a:round/>
            <a:headEnd len="med" w="med" type="none"/>
            <a:tailEnd len="med" w="med" type="none"/>
          </a:ln>
        </p:spPr>
      </p:cxnSp>
      <p:sp>
        <p:nvSpPr>
          <p:cNvPr id="505" name="Google Shape;505;p53"/>
          <p:cNvSpPr txBox="1"/>
          <p:nvPr>
            <p:ph idx="1" type="subTitle"/>
          </p:nvPr>
        </p:nvSpPr>
        <p:spPr>
          <a:xfrm flipH="1">
            <a:off x="2826988" y="4200007"/>
            <a:ext cx="2487000" cy="3963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You can enter a subtitle here if you need it</a:t>
            </a:r>
            <a:endParaRPr/>
          </a:p>
        </p:txBody>
      </p:sp>
      <p:cxnSp>
        <p:nvCxnSpPr>
          <p:cNvPr id="506" name="Google Shape;506;p53"/>
          <p:cNvCxnSpPr/>
          <p:nvPr/>
        </p:nvCxnSpPr>
        <p:spPr>
          <a:xfrm>
            <a:off x="2674596" y="2799743"/>
            <a:ext cx="0" cy="1798500"/>
          </a:xfrm>
          <a:prstGeom prst="straightConnector1">
            <a:avLst/>
          </a:prstGeom>
          <a:noFill/>
          <a:ln cap="flat" cmpd="sng" w="19050">
            <a:solidFill>
              <a:schemeClr val="lt1"/>
            </a:solidFill>
            <a:prstDash val="solid"/>
            <a:round/>
            <a:headEnd len="med" w="med" type="none"/>
            <a:tailEnd len="med" w="med" type="none"/>
          </a:ln>
        </p:spPr>
      </p:cxnSp>
      <p:sp>
        <p:nvSpPr>
          <p:cNvPr id="507" name="Google Shape;507;p53"/>
          <p:cNvSpPr txBox="1"/>
          <p:nvPr/>
        </p:nvSpPr>
        <p:spPr>
          <a:xfrm rot="-5400000">
            <a:off x="7651675" y="1204650"/>
            <a:ext cx="1436400" cy="1080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i="1" lang="en" sz="1000">
                <a:solidFill>
                  <a:schemeClr val="lt1"/>
                </a:solidFill>
                <a:latin typeface="Archivo"/>
                <a:ea typeface="Archivo"/>
                <a:cs typeface="Archivo"/>
                <a:sym typeface="Archivo"/>
              </a:rPr>
              <a:t>#BusinessManagement</a:t>
            </a:r>
            <a:endParaRPr i="1" sz="1000">
              <a:solidFill>
                <a:schemeClr val="lt1"/>
              </a:solidFill>
              <a:latin typeface="Archivo"/>
              <a:ea typeface="Archivo"/>
              <a:cs typeface="Archivo"/>
              <a:sym typeface="Archiv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54"/>
          <p:cNvPicPr preferRelativeResize="0"/>
          <p:nvPr/>
        </p:nvPicPr>
        <p:blipFill rotWithShape="1">
          <a:blip r:embed="rId3">
            <a:alphaModFix/>
          </a:blip>
          <a:srcRect b="42850" l="46926" r="20927" t="0"/>
          <a:stretch/>
        </p:blipFill>
        <p:spPr>
          <a:xfrm>
            <a:off x="1045397" y="1714821"/>
            <a:ext cx="1494000" cy="1494000"/>
          </a:xfrm>
          <a:prstGeom prst="rect">
            <a:avLst/>
          </a:prstGeom>
          <a:noFill/>
          <a:ln>
            <a:noFill/>
          </a:ln>
        </p:spPr>
      </p:pic>
      <p:cxnSp>
        <p:nvCxnSpPr>
          <p:cNvPr id="513" name="Google Shape;513;p54"/>
          <p:cNvCxnSpPr/>
          <p:nvPr/>
        </p:nvCxnSpPr>
        <p:spPr>
          <a:xfrm>
            <a:off x="3186650" y="1714825"/>
            <a:ext cx="0" cy="2442600"/>
          </a:xfrm>
          <a:prstGeom prst="straightConnector1">
            <a:avLst/>
          </a:prstGeom>
          <a:noFill/>
          <a:ln cap="flat" cmpd="sng" w="19050">
            <a:solidFill>
              <a:schemeClr val="lt1"/>
            </a:solidFill>
            <a:prstDash val="solid"/>
            <a:round/>
            <a:headEnd len="med" w="med" type="none"/>
            <a:tailEnd len="med" w="med" type="none"/>
          </a:ln>
        </p:spPr>
      </p:cxnSp>
      <p:cxnSp>
        <p:nvCxnSpPr>
          <p:cNvPr id="514" name="Google Shape;514;p54"/>
          <p:cNvCxnSpPr/>
          <p:nvPr/>
        </p:nvCxnSpPr>
        <p:spPr>
          <a:xfrm>
            <a:off x="5975150" y="1714825"/>
            <a:ext cx="0" cy="2442600"/>
          </a:xfrm>
          <a:prstGeom prst="straightConnector1">
            <a:avLst/>
          </a:prstGeom>
          <a:noFill/>
          <a:ln cap="flat" cmpd="sng" w="19050">
            <a:solidFill>
              <a:schemeClr val="lt1"/>
            </a:solidFill>
            <a:prstDash val="solid"/>
            <a:round/>
            <a:headEnd len="med" w="med" type="none"/>
            <a:tailEnd len="med" w="med" type="none"/>
          </a:ln>
        </p:spPr>
      </p:cxnSp>
      <p:sp>
        <p:nvSpPr>
          <p:cNvPr id="515" name="Google Shape;515;p54"/>
          <p:cNvSpPr txBox="1"/>
          <p:nvPr>
            <p:ph type="title"/>
          </p:nvPr>
        </p:nvSpPr>
        <p:spPr>
          <a:xfrm flipH="1">
            <a:off x="720000" y="540000"/>
            <a:ext cx="7704000" cy="57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516" name="Google Shape;516;p54"/>
          <p:cNvSpPr txBox="1"/>
          <p:nvPr>
            <p:ph idx="5" type="subTitle"/>
          </p:nvPr>
        </p:nvSpPr>
        <p:spPr>
          <a:xfrm flipH="1">
            <a:off x="6399300" y="3798919"/>
            <a:ext cx="2024700" cy="3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517" name="Google Shape;517;p54"/>
          <p:cNvSpPr txBox="1"/>
          <p:nvPr>
            <p:ph idx="1" type="subTitle"/>
          </p:nvPr>
        </p:nvSpPr>
        <p:spPr>
          <a:xfrm flipH="1">
            <a:off x="720000" y="3798919"/>
            <a:ext cx="2024700" cy="3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a:t>
            </a:r>
            <a:r>
              <a:rPr lang="en"/>
              <a:t>peak a bit about this person here</a:t>
            </a:r>
            <a:endParaRPr/>
          </a:p>
        </p:txBody>
      </p:sp>
      <p:sp>
        <p:nvSpPr>
          <p:cNvPr id="518" name="Google Shape;518;p54"/>
          <p:cNvSpPr txBox="1"/>
          <p:nvPr>
            <p:ph idx="6" type="subTitle"/>
          </p:nvPr>
        </p:nvSpPr>
        <p:spPr>
          <a:xfrm flipH="1">
            <a:off x="6399300" y="3343550"/>
            <a:ext cx="2024700" cy="339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Susan Bones</a:t>
            </a:r>
            <a:endParaRPr/>
          </a:p>
        </p:txBody>
      </p:sp>
      <p:sp>
        <p:nvSpPr>
          <p:cNvPr id="519" name="Google Shape;519;p54"/>
          <p:cNvSpPr txBox="1"/>
          <p:nvPr>
            <p:ph idx="2" type="subTitle"/>
          </p:nvPr>
        </p:nvSpPr>
        <p:spPr>
          <a:xfrm flipH="1">
            <a:off x="720000" y="3343550"/>
            <a:ext cx="2024700" cy="339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Jenna Doe</a:t>
            </a:r>
            <a:endParaRPr/>
          </a:p>
        </p:txBody>
      </p:sp>
      <p:sp>
        <p:nvSpPr>
          <p:cNvPr id="520" name="Google Shape;520;p54"/>
          <p:cNvSpPr txBox="1"/>
          <p:nvPr>
            <p:ph idx="3" type="subTitle"/>
          </p:nvPr>
        </p:nvSpPr>
        <p:spPr>
          <a:xfrm flipH="1">
            <a:off x="3559650" y="3798919"/>
            <a:ext cx="2024700" cy="3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521" name="Google Shape;521;p54"/>
          <p:cNvSpPr txBox="1"/>
          <p:nvPr>
            <p:ph idx="4" type="subTitle"/>
          </p:nvPr>
        </p:nvSpPr>
        <p:spPr>
          <a:xfrm flipH="1">
            <a:off x="3559650" y="3343550"/>
            <a:ext cx="2024700" cy="339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Tom Jones</a:t>
            </a:r>
            <a:endParaRPr/>
          </a:p>
        </p:txBody>
      </p:sp>
      <p:pic>
        <p:nvPicPr>
          <p:cNvPr id="522" name="Google Shape;522;p54"/>
          <p:cNvPicPr preferRelativeResize="0"/>
          <p:nvPr/>
        </p:nvPicPr>
        <p:blipFill rotWithShape="1">
          <a:blip r:embed="rId4">
            <a:alphaModFix/>
          </a:blip>
          <a:srcRect b="39292" l="49130" r="19375" t="4719"/>
          <a:stretch/>
        </p:blipFill>
        <p:spPr>
          <a:xfrm>
            <a:off x="3833903" y="1714821"/>
            <a:ext cx="1494000" cy="1494000"/>
          </a:xfrm>
          <a:prstGeom prst="rect">
            <a:avLst/>
          </a:prstGeom>
          <a:noFill/>
          <a:ln>
            <a:noFill/>
          </a:ln>
        </p:spPr>
      </p:pic>
      <p:pic>
        <p:nvPicPr>
          <p:cNvPr id="523" name="Google Shape;523;p54"/>
          <p:cNvPicPr preferRelativeResize="0"/>
          <p:nvPr/>
        </p:nvPicPr>
        <p:blipFill rotWithShape="1">
          <a:blip r:embed="rId5">
            <a:alphaModFix/>
          </a:blip>
          <a:srcRect b="47448" l="32139" r="37953" t="7677"/>
          <a:stretch/>
        </p:blipFill>
        <p:spPr>
          <a:xfrm>
            <a:off x="6622410" y="1714821"/>
            <a:ext cx="1494000" cy="1494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0" name="Shape 230"/>
        <p:cNvGrpSpPr/>
        <p:nvPr/>
      </p:nvGrpSpPr>
      <p:grpSpPr>
        <a:xfrm>
          <a:off x="0" y="0"/>
          <a:ext cx="0" cy="0"/>
          <a:chOff x="0" y="0"/>
          <a:chExt cx="0" cy="0"/>
        </a:xfrm>
      </p:grpSpPr>
      <p:sp>
        <p:nvSpPr>
          <p:cNvPr id="231" name="Google Shape;231;p37"/>
          <p:cNvSpPr txBox="1"/>
          <p:nvPr>
            <p:ph type="title"/>
          </p:nvPr>
        </p:nvSpPr>
        <p:spPr>
          <a:xfrm>
            <a:off x="720000" y="540000"/>
            <a:ext cx="7704000" cy="57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
        <p:nvSpPr>
          <p:cNvPr id="232" name="Google Shape;232;p37"/>
          <p:cNvSpPr txBox="1"/>
          <p:nvPr>
            <p:ph idx="1" type="body"/>
          </p:nvPr>
        </p:nvSpPr>
        <p:spPr>
          <a:xfrm>
            <a:off x="720000" y="1158415"/>
            <a:ext cx="7704000" cy="34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you’ll find in this </a:t>
            </a:r>
            <a:r>
              <a:rPr b="1" lang="en" u="sng">
                <a:hlinkClick r:id="rId3"/>
              </a:rPr>
              <a:t>Slidesgo</a:t>
            </a:r>
            <a:r>
              <a:rPr lang="en"/>
              <a:t> template: </a:t>
            </a:r>
            <a:endParaRPr/>
          </a:p>
          <a:p>
            <a:pPr indent="-167640" lvl="0" marL="320040" rtl="0" algn="l">
              <a:spcBef>
                <a:spcPts val="0"/>
              </a:spcBef>
              <a:spcAft>
                <a:spcPts val="0"/>
              </a:spcAft>
              <a:buClr>
                <a:schemeClr val="lt1"/>
              </a:buClr>
              <a:buSzPts val="1200"/>
              <a:buFont typeface="Playfair Display"/>
              <a:buAutoNum type="arabicPeriod"/>
            </a:pPr>
            <a:r>
              <a:rPr lang="en"/>
              <a:t>A slide structure based on a multi-purpose presentation for education, which you can easily adapt to your needs. For more info on how to edit the template, please visit </a:t>
            </a:r>
            <a:r>
              <a:rPr b="1" lang="en" u="sng">
                <a:hlinkClick r:id="rId4"/>
              </a:rPr>
              <a:t>Slidesgo School</a:t>
            </a:r>
            <a:r>
              <a:rPr b="1" lang="en"/>
              <a:t> </a:t>
            </a:r>
            <a:r>
              <a:rPr lang="en"/>
              <a:t>or read our </a:t>
            </a:r>
            <a:r>
              <a:rPr b="1" lang="en" u="sng">
                <a:hlinkClick r:id="rId5"/>
              </a:rPr>
              <a:t>FAQs</a:t>
            </a:r>
            <a:r>
              <a:rPr lang="en"/>
              <a:t>.</a:t>
            </a:r>
            <a:endParaRPr/>
          </a:p>
          <a:p>
            <a:pPr indent="-167640" lvl="0" marL="320040" rtl="0" algn="l">
              <a:spcBef>
                <a:spcPts val="0"/>
              </a:spcBef>
              <a:spcAft>
                <a:spcPts val="0"/>
              </a:spcAft>
              <a:buClr>
                <a:schemeClr val="lt1"/>
              </a:buClr>
              <a:buSzPts val="1200"/>
              <a:buFont typeface="Playfair Display"/>
              <a:buAutoNum type="arabicPeriod"/>
            </a:pPr>
            <a:r>
              <a:rPr lang="en"/>
              <a:t>To view this template in PowerPoint with the correct fonts, download and install on your computer the </a:t>
            </a:r>
            <a:r>
              <a:rPr b="1" lang="en" u="sng">
                <a:hlinkClick action="ppaction://hlinksldjump" r:id="rId6"/>
              </a:rPr>
              <a:t>fonts</a:t>
            </a:r>
            <a:r>
              <a:rPr lang="en" u="sng">
                <a:hlinkClick action="ppaction://hlinksldjump" r:id="rId7"/>
              </a:rPr>
              <a:t> </a:t>
            </a:r>
            <a:r>
              <a:rPr b="1" lang="en" u="sng">
                <a:hlinkClick action="ppaction://hlinksldjump" r:id="rId8"/>
              </a:rPr>
              <a:t>that we have used</a:t>
            </a:r>
            <a:r>
              <a:rPr lang="en"/>
              <a:t>. You can learn how to download and install fonts </a:t>
            </a:r>
            <a:r>
              <a:rPr b="1" lang="en" u="sng">
                <a:hlinkClick r:id="rId9"/>
              </a:rPr>
              <a:t>here</a:t>
            </a:r>
            <a:r>
              <a:rPr lang="en"/>
              <a:t>.</a:t>
            </a:r>
            <a:endParaRPr/>
          </a:p>
          <a:p>
            <a:pPr indent="-167640" lvl="0" marL="320040" rtl="0" algn="l">
              <a:spcBef>
                <a:spcPts val="0"/>
              </a:spcBef>
              <a:spcAft>
                <a:spcPts val="0"/>
              </a:spcAft>
              <a:buClr>
                <a:schemeClr val="lt1"/>
              </a:buClr>
              <a:buSzPts val="1200"/>
              <a:buFont typeface="Playfair Display"/>
              <a:buAutoNum type="arabicPeriod"/>
            </a:pPr>
            <a:r>
              <a:rPr lang="en"/>
              <a:t>An assortment of graphic resources that are suitable for use in the presentation can be found in the </a:t>
            </a:r>
            <a:r>
              <a:rPr b="1" lang="en" u="sng">
                <a:hlinkClick action="ppaction://hlinksldjump" r:id="rId10"/>
              </a:rPr>
              <a:t>alternative resources slide</a:t>
            </a:r>
            <a:r>
              <a:rPr lang="en"/>
              <a:t>.</a:t>
            </a:r>
            <a:endParaRPr/>
          </a:p>
          <a:p>
            <a:pPr indent="-167640" lvl="0" marL="320040" rtl="0" algn="l">
              <a:spcBef>
                <a:spcPts val="0"/>
              </a:spcBef>
              <a:spcAft>
                <a:spcPts val="0"/>
              </a:spcAft>
              <a:buClr>
                <a:schemeClr val="lt1"/>
              </a:buClr>
              <a:buSzPts val="1200"/>
              <a:buFont typeface="Playfair Display"/>
              <a:buAutoNum type="arabicPeriod"/>
            </a:pPr>
            <a:r>
              <a:rPr lang="en"/>
              <a:t>A </a:t>
            </a:r>
            <a:r>
              <a:rPr b="1" lang="en" u="sng">
                <a:hlinkClick action="ppaction://hlinksldjump" r:id="rId11"/>
              </a:rPr>
              <a:t>thanks slide</a:t>
            </a:r>
            <a:r>
              <a:rPr lang="en"/>
              <a:t>, which you must keep so that proper credits for our design are given.</a:t>
            </a:r>
            <a:endParaRPr/>
          </a:p>
          <a:p>
            <a:pPr indent="-167640" lvl="0" marL="320040" rtl="0" algn="l">
              <a:spcBef>
                <a:spcPts val="0"/>
              </a:spcBef>
              <a:spcAft>
                <a:spcPts val="0"/>
              </a:spcAft>
              <a:buClr>
                <a:schemeClr val="lt1"/>
              </a:buClr>
              <a:buSzPts val="1200"/>
              <a:buFont typeface="Playfair Display"/>
              <a:buAutoNum type="arabicPeriod"/>
            </a:pPr>
            <a:r>
              <a:rPr lang="en"/>
              <a:t>A </a:t>
            </a:r>
            <a:r>
              <a:rPr b="1" lang="en" u="sng">
                <a:hlinkClick action="ppaction://hlinksldjump" r:id="rId12"/>
              </a:rPr>
              <a:t>resources slide</a:t>
            </a:r>
            <a:r>
              <a:rPr lang="en"/>
              <a:t>, where you’ll find links to all the elements used in the template.</a:t>
            </a:r>
            <a:endParaRPr/>
          </a:p>
          <a:p>
            <a:pPr indent="-167640" lvl="0" marL="320040" rtl="0" algn="l">
              <a:spcBef>
                <a:spcPts val="0"/>
              </a:spcBef>
              <a:spcAft>
                <a:spcPts val="0"/>
              </a:spcAft>
              <a:buClr>
                <a:schemeClr val="lt1"/>
              </a:buClr>
              <a:buSzPts val="1200"/>
              <a:buFont typeface="Playfair Display"/>
              <a:buAutoNum type="arabicPeriod"/>
            </a:pPr>
            <a:r>
              <a:rPr b="1" lang="en" u="sng">
                <a:hlinkClick action="ppaction://hlinksldjump" r:id="rId13"/>
              </a:rPr>
              <a:t>Instructions for use</a:t>
            </a:r>
            <a:r>
              <a:rPr lang="en"/>
              <a:t>.</a:t>
            </a:r>
            <a:endParaRPr/>
          </a:p>
          <a:p>
            <a:pPr indent="-167640" lvl="0" marL="320040" rtl="0" algn="l">
              <a:spcBef>
                <a:spcPts val="0"/>
              </a:spcBef>
              <a:spcAft>
                <a:spcPts val="0"/>
              </a:spcAft>
              <a:buClr>
                <a:schemeClr val="lt1"/>
              </a:buClr>
              <a:buSzPts val="1200"/>
              <a:buFont typeface="Playfair Display"/>
              <a:buAutoNum type="arabicPeriod"/>
            </a:pPr>
            <a:r>
              <a:rPr lang="en"/>
              <a:t>Final slides with:</a:t>
            </a:r>
            <a:endParaRPr/>
          </a:p>
          <a:p>
            <a:pPr indent="-167640" lvl="0" marL="640080" rtl="0" algn="l">
              <a:spcBef>
                <a:spcPts val="0"/>
              </a:spcBef>
              <a:spcAft>
                <a:spcPts val="0"/>
              </a:spcAft>
              <a:buClr>
                <a:schemeClr val="lt1"/>
              </a:buClr>
              <a:buSzPts val="1200"/>
              <a:buChar char="●"/>
            </a:pPr>
            <a:r>
              <a:rPr lang="en"/>
              <a:t>The</a:t>
            </a:r>
            <a:r>
              <a:rPr lang="en">
                <a:uFill>
                  <a:noFill/>
                </a:uFill>
                <a:hlinkClick action="ppaction://hlinksldjump" r:id="rId14"/>
              </a:rPr>
              <a:t> </a:t>
            </a:r>
            <a:r>
              <a:rPr b="1" lang="en" u="sng">
                <a:hlinkClick action="ppaction://hlinksldjump" r:id="rId15"/>
              </a:rPr>
              <a:t>fonts and colors</a:t>
            </a:r>
            <a:r>
              <a:rPr b="1" lang="en"/>
              <a:t> </a:t>
            </a:r>
            <a:r>
              <a:rPr lang="en"/>
              <a:t>used in the template.</a:t>
            </a:r>
            <a:endParaRPr/>
          </a:p>
          <a:p>
            <a:pPr indent="-167640" lvl="0" marL="640080" rtl="0" algn="l">
              <a:spcBef>
                <a:spcPts val="0"/>
              </a:spcBef>
              <a:spcAft>
                <a:spcPts val="0"/>
              </a:spcAft>
              <a:buClr>
                <a:schemeClr val="lt1"/>
              </a:buClr>
              <a:buSzPts val="1200"/>
              <a:buChar char="●"/>
            </a:pPr>
            <a:r>
              <a:rPr lang="en"/>
              <a:t>A </a:t>
            </a:r>
            <a:r>
              <a:rPr b="1" lang="en" u="sng">
                <a:hlinkClick action="ppaction://hlinksldjump" r:id="rId16"/>
              </a:rPr>
              <a:t>selection of illustrations</a:t>
            </a:r>
            <a:r>
              <a:rPr lang="en"/>
              <a:t>. You can also customize and animate them as you wish with the online editor. Visit </a:t>
            </a:r>
            <a:r>
              <a:rPr b="1" lang="en" u="sng">
                <a:hlinkClick r:id="rId17"/>
              </a:rPr>
              <a:t>Storyset</a:t>
            </a:r>
            <a:r>
              <a:rPr lang="en"/>
              <a:t> to find more. </a:t>
            </a:r>
            <a:endParaRPr/>
          </a:p>
          <a:p>
            <a:pPr indent="-167640" lvl="0" marL="640080" rtl="0" algn="l">
              <a:spcBef>
                <a:spcPts val="0"/>
              </a:spcBef>
              <a:spcAft>
                <a:spcPts val="0"/>
              </a:spcAft>
              <a:buClr>
                <a:schemeClr val="lt1"/>
              </a:buClr>
              <a:buSzPts val="1200"/>
              <a:buChar char="●"/>
            </a:pPr>
            <a:r>
              <a:rPr lang="en"/>
              <a:t>More</a:t>
            </a:r>
            <a:r>
              <a:rPr lang="en">
                <a:uFill>
                  <a:noFill/>
                </a:uFill>
                <a:hlinkClick action="ppaction://hlinksldjump" r:id="rId18"/>
              </a:rPr>
              <a:t> </a:t>
            </a:r>
            <a:r>
              <a:rPr b="1" lang="en" u="sng">
                <a:hlinkClick action="ppaction://hlinksldjump" r:id="rId19"/>
              </a:rPr>
              <a:t>infographic resources</a:t>
            </a:r>
            <a:r>
              <a:rPr lang="en"/>
              <a:t>, whose size and color can be edited. </a:t>
            </a:r>
            <a:endParaRPr/>
          </a:p>
          <a:p>
            <a:pPr indent="-167640" lvl="0" marL="640080" rtl="0" algn="l">
              <a:spcBef>
                <a:spcPts val="0"/>
              </a:spcBef>
              <a:spcAft>
                <a:spcPts val="0"/>
              </a:spcAft>
              <a:buClr>
                <a:schemeClr val="lt1"/>
              </a:buClr>
              <a:buSzPts val="1200"/>
              <a:buChar char="●"/>
            </a:pPr>
            <a:r>
              <a:rPr lang="en"/>
              <a:t>Sets of </a:t>
            </a:r>
            <a:r>
              <a:rPr b="1" lang="en" u="sng">
                <a:hlinkClick action="ppaction://hlinksldjump" r:id="rId20"/>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0"/>
              </a:spcBef>
              <a:spcAft>
                <a:spcPts val="0"/>
              </a:spcAft>
              <a:buNone/>
            </a:pPr>
            <a:r>
              <a:rPr lang="en"/>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5"/>
          <p:cNvSpPr txBox="1"/>
          <p:nvPr>
            <p:ph type="title"/>
          </p:nvPr>
        </p:nvSpPr>
        <p:spPr>
          <a:xfrm>
            <a:off x="720000" y="540000"/>
            <a:ext cx="7704000" cy="57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International business </a:t>
            </a:r>
            <a:r>
              <a:rPr lang="en"/>
              <a:t>core </a:t>
            </a:r>
            <a:r>
              <a:rPr lang="en"/>
              <a:t>subjects</a:t>
            </a:r>
            <a:endParaRPr/>
          </a:p>
        </p:txBody>
      </p:sp>
      <p:graphicFrame>
        <p:nvGraphicFramePr>
          <p:cNvPr id="529" name="Google Shape;529;p55"/>
          <p:cNvGraphicFramePr/>
          <p:nvPr/>
        </p:nvGraphicFramePr>
        <p:xfrm>
          <a:off x="719950" y="1466850"/>
          <a:ext cx="3000000" cy="3000000"/>
        </p:xfrm>
        <a:graphic>
          <a:graphicData uri="http://schemas.openxmlformats.org/drawingml/2006/table">
            <a:tbl>
              <a:tblPr>
                <a:noFill/>
                <a:tableStyleId>{4368CC65-7544-4525-AA97-CC6F0BA000BB}</a:tableStyleId>
              </a:tblPr>
              <a:tblGrid>
                <a:gridCol w="1190825"/>
                <a:gridCol w="3256600"/>
                <a:gridCol w="3256600"/>
              </a:tblGrid>
              <a:tr h="548600">
                <a:tc>
                  <a:txBody>
                    <a:bodyPr/>
                    <a:lstStyle/>
                    <a:p>
                      <a:pPr indent="0" lvl="0" marL="0" rtl="0" algn="ctr">
                        <a:spcBef>
                          <a:spcPts val="0"/>
                        </a:spcBef>
                        <a:spcAft>
                          <a:spcPts val="0"/>
                        </a:spcAft>
                        <a:buNone/>
                      </a:pPr>
                      <a:r>
                        <a:rPr lang="en" sz="2200">
                          <a:solidFill>
                            <a:schemeClr val="lt1"/>
                          </a:solidFill>
                          <a:latin typeface="Playfair Display Black"/>
                          <a:ea typeface="Playfair Display Black"/>
                          <a:cs typeface="Playfair Display Black"/>
                          <a:sym typeface="Playfair Display Black"/>
                        </a:rPr>
                        <a:t>Years</a:t>
                      </a:r>
                      <a:endParaRPr sz="2200">
                        <a:solidFill>
                          <a:schemeClr val="lt1"/>
                        </a:solidFill>
                        <a:latin typeface="Playfair Display Black"/>
                        <a:ea typeface="Playfair Display Black"/>
                        <a:cs typeface="Playfair Display Black"/>
                        <a:sym typeface="Playfair Display Black"/>
                      </a:endParaRPr>
                    </a:p>
                  </a:txBody>
                  <a:tcPr marT="91425" marB="91425" marR="91425" marL="91425" anchor="ctr">
                    <a:lnL cap="flat" cmpd="sng" w="9525">
                      <a:solidFill>
                        <a:srgbClr val="595959">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lt1"/>
                          </a:solidFill>
                          <a:latin typeface="Playfair Display Black"/>
                          <a:ea typeface="Playfair Display Black"/>
                          <a:cs typeface="Playfair Display Black"/>
                          <a:sym typeface="Playfair Display Black"/>
                        </a:rPr>
                        <a:t>Subjects</a:t>
                      </a:r>
                      <a:endParaRPr sz="2200">
                        <a:solidFill>
                          <a:schemeClr val="lt1"/>
                        </a:solidFill>
                        <a:latin typeface="Playfair Display Black"/>
                        <a:ea typeface="Playfair Display Black"/>
                        <a:cs typeface="Playfair Display Black"/>
                        <a:sym typeface="Playfair Display Black"/>
                      </a:endParaRPr>
                    </a:p>
                  </a:txBody>
                  <a:tcPr marT="91425" marB="91425" marR="91425" marL="91425" anchor="ctr">
                    <a:lnL cap="flat" cmpd="sng" w="19050">
                      <a:solidFill>
                        <a:schemeClr val="lt1"/>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lt1"/>
                          </a:solidFill>
                          <a:latin typeface="Playfair Display Black"/>
                          <a:ea typeface="Playfair Display Black"/>
                          <a:cs typeface="Playfair Display Black"/>
                          <a:sym typeface="Playfair Display Black"/>
                        </a:rPr>
                        <a:t>Educational</a:t>
                      </a:r>
                      <a:r>
                        <a:rPr lang="en" sz="2200">
                          <a:solidFill>
                            <a:schemeClr val="lt1"/>
                          </a:solidFill>
                          <a:latin typeface="Playfair Display Black"/>
                          <a:ea typeface="Playfair Display Black"/>
                          <a:cs typeface="Playfair Display Black"/>
                          <a:sym typeface="Playfair Display Black"/>
                        </a:rPr>
                        <a:t> context</a:t>
                      </a:r>
                      <a:endParaRPr sz="2200">
                        <a:solidFill>
                          <a:schemeClr val="lt1"/>
                        </a:solidFill>
                        <a:latin typeface="Playfair Display Black"/>
                        <a:ea typeface="Playfair Display Black"/>
                        <a:cs typeface="Playfair Display Black"/>
                        <a:sym typeface="Playfair Display Black"/>
                      </a:endParaRPr>
                    </a:p>
                  </a:txBody>
                  <a:tcPr marT="91425" marB="9142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19050">
                      <a:solidFill>
                        <a:schemeClr val="lt1"/>
                      </a:solidFill>
                      <a:prstDash val="solid"/>
                      <a:round/>
                      <a:headEnd len="sm" w="sm" type="none"/>
                      <a:tailEnd len="sm" w="sm" type="none"/>
                    </a:lnB>
                  </a:tcPr>
                </a:tc>
              </a:tr>
              <a:tr h="609575">
                <a:tc>
                  <a:txBody>
                    <a:bodyPr/>
                    <a:lstStyle/>
                    <a:p>
                      <a:pPr indent="0" lvl="0" marL="0" rtl="0" algn="ctr">
                        <a:spcBef>
                          <a:spcPts val="0"/>
                        </a:spcBef>
                        <a:spcAft>
                          <a:spcPts val="0"/>
                        </a:spcAft>
                        <a:buNone/>
                      </a:pPr>
                      <a:r>
                        <a:rPr lang="en">
                          <a:solidFill>
                            <a:schemeClr val="lt1"/>
                          </a:solidFill>
                          <a:latin typeface="Playfair Display Black"/>
                          <a:ea typeface="Playfair Display Black"/>
                          <a:cs typeface="Playfair Display Black"/>
                          <a:sym typeface="Playfair Display Black"/>
                        </a:rPr>
                        <a:t>2010 - 2012</a:t>
                      </a:r>
                      <a:endParaRPr>
                        <a:solidFill>
                          <a:schemeClr val="lt1"/>
                        </a:solidFill>
                        <a:latin typeface="Playfair Display Black"/>
                        <a:ea typeface="Playfair Display Black"/>
                        <a:cs typeface="Playfair Display Black"/>
                        <a:sym typeface="Playfair Display Black"/>
                      </a:endParaRPr>
                    </a:p>
                  </a:txBody>
                  <a:tcPr marT="91425" marB="91425" marR="91425" marL="91425" anchor="ctr">
                    <a:lnL cap="flat" cmpd="sng" w="9525">
                      <a:solidFill>
                        <a:srgbClr val="595959">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Clr>
                          <a:srgbClr val="05192A"/>
                        </a:buClr>
                        <a:buSzPts val="1100"/>
                        <a:buFont typeface="Arial"/>
                        <a:buNone/>
                      </a:pPr>
                      <a:r>
                        <a:rPr lang="en">
                          <a:solidFill>
                            <a:schemeClr val="lt1"/>
                          </a:solidFill>
                          <a:latin typeface="Archivo"/>
                          <a:ea typeface="Archivo"/>
                          <a:cs typeface="Archivo"/>
                          <a:sym typeface="Archivo"/>
                        </a:rPr>
                        <a:t>Mercury is quite a small planet</a:t>
                      </a:r>
                      <a:endParaRPr>
                        <a:solidFill>
                          <a:schemeClr val="lt1"/>
                        </a:solidFill>
                        <a:latin typeface="Archivo"/>
                        <a:ea typeface="Archivo"/>
                        <a:cs typeface="Archivo"/>
                        <a:sym typeface="Archivo"/>
                      </a:endParaRPr>
                    </a:p>
                  </a:txBody>
                  <a:tcPr marT="91425" marB="91425" marR="91425" marL="91425" anchor="ctr">
                    <a:lnL cap="flat" cmpd="sng" w="19050">
                      <a:solidFill>
                        <a:schemeClr val="lt1"/>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Clr>
                          <a:srgbClr val="05192A"/>
                        </a:buClr>
                        <a:buSzPts val="1100"/>
                        <a:buFont typeface="Arial"/>
                        <a:buNone/>
                      </a:pPr>
                      <a:r>
                        <a:rPr lang="en">
                          <a:solidFill>
                            <a:schemeClr val="lt1"/>
                          </a:solidFill>
                          <a:latin typeface="Archivo"/>
                          <a:ea typeface="Archivo"/>
                          <a:cs typeface="Archivo"/>
                          <a:sym typeface="Archivo"/>
                        </a:rPr>
                        <a:t>Saturn is a gas giant and has rings</a:t>
                      </a:r>
                      <a:endParaRPr>
                        <a:solidFill>
                          <a:schemeClr val="lt1"/>
                        </a:solidFill>
                        <a:latin typeface="Archivo"/>
                        <a:ea typeface="Archivo"/>
                        <a:cs typeface="Archivo"/>
                        <a:sym typeface="Archivo"/>
                      </a:endParaRPr>
                    </a:p>
                  </a:txBody>
                  <a:tcPr marT="91425" marB="9142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609575">
                <a:tc>
                  <a:txBody>
                    <a:bodyPr/>
                    <a:lstStyle/>
                    <a:p>
                      <a:pPr indent="0" lvl="0" marL="0" rtl="0" algn="ctr">
                        <a:spcBef>
                          <a:spcPts val="0"/>
                        </a:spcBef>
                        <a:spcAft>
                          <a:spcPts val="0"/>
                        </a:spcAft>
                        <a:buNone/>
                      </a:pPr>
                      <a:r>
                        <a:rPr lang="en">
                          <a:solidFill>
                            <a:schemeClr val="lt1"/>
                          </a:solidFill>
                          <a:latin typeface="Playfair Display Black"/>
                          <a:ea typeface="Playfair Display Black"/>
                          <a:cs typeface="Playfair Display Black"/>
                          <a:sym typeface="Playfair Display Black"/>
                        </a:rPr>
                        <a:t>2012 - 2014</a:t>
                      </a:r>
                      <a:endParaRPr>
                        <a:solidFill>
                          <a:schemeClr val="lt1"/>
                        </a:solidFill>
                        <a:latin typeface="Playfair Display Black"/>
                        <a:ea typeface="Playfair Display Black"/>
                        <a:cs typeface="Playfair Display Black"/>
                        <a:sym typeface="Playfair Display Black"/>
                      </a:endParaRPr>
                    </a:p>
                  </a:txBody>
                  <a:tcPr marT="91425" marB="91425" marR="91425" marL="91425" anchor="ctr">
                    <a:lnL cap="flat" cmpd="sng" w="9525">
                      <a:solidFill>
                        <a:srgbClr val="595959">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Clr>
                          <a:srgbClr val="05192A"/>
                        </a:buClr>
                        <a:buSzPts val="1100"/>
                        <a:buFont typeface="Arial"/>
                        <a:buNone/>
                      </a:pPr>
                      <a:r>
                        <a:rPr lang="en">
                          <a:solidFill>
                            <a:schemeClr val="lt1"/>
                          </a:solidFill>
                          <a:latin typeface="Archivo"/>
                          <a:ea typeface="Archivo"/>
                          <a:cs typeface="Archivo"/>
                          <a:sym typeface="Archivo"/>
                        </a:rPr>
                        <a:t>Venus has a beautiful name</a:t>
                      </a:r>
                      <a:endParaRPr>
                        <a:solidFill>
                          <a:schemeClr val="lt1"/>
                        </a:solidFill>
                        <a:latin typeface="Archivo"/>
                        <a:ea typeface="Archivo"/>
                        <a:cs typeface="Archivo"/>
                        <a:sym typeface="Archivo"/>
                      </a:endParaRPr>
                    </a:p>
                  </a:txBody>
                  <a:tcPr marT="91425" marB="91425" marR="91425" marL="91425" anchor="ctr">
                    <a:lnL cap="flat" cmpd="sng" w="19050">
                      <a:solidFill>
                        <a:schemeClr val="lt1"/>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Clr>
                          <a:srgbClr val="05192A"/>
                        </a:buClr>
                        <a:buSzPts val="1100"/>
                        <a:buFont typeface="Arial"/>
                        <a:buNone/>
                      </a:pPr>
                      <a:r>
                        <a:rPr lang="en">
                          <a:solidFill>
                            <a:schemeClr val="lt1"/>
                          </a:solidFill>
                          <a:latin typeface="Archivo"/>
                          <a:ea typeface="Archivo"/>
                          <a:cs typeface="Archivo"/>
                          <a:sym typeface="Archivo"/>
                        </a:rPr>
                        <a:t>Earth is a planet that harbors life</a:t>
                      </a:r>
                      <a:endParaRPr>
                        <a:solidFill>
                          <a:schemeClr val="lt1"/>
                        </a:solidFill>
                        <a:latin typeface="Archivo"/>
                        <a:ea typeface="Archivo"/>
                        <a:cs typeface="Archivo"/>
                        <a:sym typeface="Archivo"/>
                      </a:endParaRPr>
                    </a:p>
                  </a:txBody>
                  <a:tcPr marT="91425" marB="9142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609575">
                <a:tc>
                  <a:txBody>
                    <a:bodyPr/>
                    <a:lstStyle/>
                    <a:p>
                      <a:pPr indent="0" lvl="0" marL="0" rtl="0" algn="ctr">
                        <a:spcBef>
                          <a:spcPts val="0"/>
                        </a:spcBef>
                        <a:spcAft>
                          <a:spcPts val="0"/>
                        </a:spcAft>
                        <a:buNone/>
                      </a:pPr>
                      <a:r>
                        <a:rPr lang="en">
                          <a:solidFill>
                            <a:schemeClr val="lt1"/>
                          </a:solidFill>
                          <a:latin typeface="Playfair Display Black"/>
                          <a:ea typeface="Playfair Display Black"/>
                          <a:cs typeface="Playfair Display Black"/>
                          <a:sym typeface="Playfair Display Black"/>
                        </a:rPr>
                        <a:t>2014 - 2016</a:t>
                      </a:r>
                      <a:endParaRPr>
                        <a:solidFill>
                          <a:schemeClr val="lt1"/>
                        </a:solidFill>
                        <a:latin typeface="Playfair Display Black"/>
                        <a:ea typeface="Playfair Display Black"/>
                        <a:cs typeface="Playfair Display Black"/>
                        <a:sym typeface="Playfair Display Black"/>
                      </a:endParaRPr>
                    </a:p>
                  </a:txBody>
                  <a:tcPr marT="91425" marB="91425" marR="91425" marL="91425" anchor="ctr">
                    <a:lnL cap="flat" cmpd="sng" w="9525">
                      <a:solidFill>
                        <a:srgbClr val="595959">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Clr>
                          <a:srgbClr val="05192A"/>
                        </a:buClr>
                        <a:buSzPts val="1100"/>
                        <a:buFont typeface="Arial"/>
                        <a:buNone/>
                      </a:pPr>
                      <a:r>
                        <a:rPr lang="en">
                          <a:solidFill>
                            <a:schemeClr val="lt1"/>
                          </a:solidFill>
                          <a:latin typeface="Archivo"/>
                          <a:ea typeface="Archivo"/>
                          <a:cs typeface="Archivo"/>
                          <a:sym typeface="Archivo"/>
                        </a:rPr>
                        <a:t>Jupiter is the biggest planet of them all</a:t>
                      </a:r>
                      <a:endParaRPr>
                        <a:solidFill>
                          <a:schemeClr val="lt1"/>
                        </a:solidFill>
                        <a:latin typeface="Archivo"/>
                        <a:ea typeface="Archivo"/>
                        <a:cs typeface="Archivo"/>
                        <a:sym typeface="Archivo"/>
                      </a:endParaRPr>
                    </a:p>
                  </a:txBody>
                  <a:tcPr marT="91425" marB="91425" marR="91425" marL="91425" anchor="ctr">
                    <a:lnL cap="flat" cmpd="sng" w="19050">
                      <a:solidFill>
                        <a:schemeClr val="lt1"/>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Clr>
                          <a:srgbClr val="05192A"/>
                        </a:buClr>
                        <a:buSzPts val="1100"/>
                        <a:buFont typeface="Arial"/>
                        <a:buNone/>
                      </a:pPr>
                      <a:r>
                        <a:rPr lang="en">
                          <a:solidFill>
                            <a:schemeClr val="lt1"/>
                          </a:solidFill>
                          <a:latin typeface="Archivo"/>
                          <a:ea typeface="Archivo"/>
                          <a:cs typeface="Archivo"/>
                          <a:sym typeface="Archivo"/>
                        </a:rPr>
                        <a:t>Mars is actually a cold planet</a:t>
                      </a:r>
                      <a:endParaRPr>
                        <a:solidFill>
                          <a:schemeClr val="lt1"/>
                        </a:solidFill>
                        <a:latin typeface="Archivo"/>
                        <a:ea typeface="Archivo"/>
                        <a:cs typeface="Archivo"/>
                        <a:sym typeface="Archivo"/>
                      </a:endParaRPr>
                    </a:p>
                  </a:txBody>
                  <a:tcPr marT="91425" marB="9142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609575">
                <a:tc>
                  <a:txBody>
                    <a:bodyPr/>
                    <a:lstStyle/>
                    <a:p>
                      <a:pPr indent="0" lvl="0" marL="0" rtl="0" algn="ctr">
                        <a:spcBef>
                          <a:spcPts val="0"/>
                        </a:spcBef>
                        <a:spcAft>
                          <a:spcPts val="0"/>
                        </a:spcAft>
                        <a:buNone/>
                      </a:pPr>
                      <a:r>
                        <a:rPr lang="en">
                          <a:solidFill>
                            <a:schemeClr val="lt1"/>
                          </a:solidFill>
                          <a:latin typeface="Playfair Display Black"/>
                          <a:ea typeface="Playfair Display Black"/>
                          <a:cs typeface="Playfair Display Black"/>
                          <a:sym typeface="Playfair Display Black"/>
                        </a:rPr>
                        <a:t>2016 - 2018</a:t>
                      </a:r>
                      <a:endParaRPr>
                        <a:solidFill>
                          <a:schemeClr val="lt1"/>
                        </a:solidFill>
                        <a:latin typeface="Playfair Display Black"/>
                        <a:ea typeface="Playfair Display Black"/>
                        <a:cs typeface="Playfair Display Black"/>
                        <a:sym typeface="Playfair Display Black"/>
                      </a:endParaRPr>
                    </a:p>
                  </a:txBody>
                  <a:tcPr marT="91425" marB="91425" marR="91425" marL="91425" anchor="ctr">
                    <a:lnL cap="flat" cmpd="sng" w="9525">
                      <a:solidFill>
                        <a:srgbClr val="595959">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5192A"/>
                        </a:buClr>
                        <a:buSzPts val="1100"/>
                        <a:buFont typeface="Arial"/>
                        <a:buNone/>
                      </a:pPr>
                      <a:r>
                        <a:rPr lang="en">
                          <a:solidFill>
                            <a:schemeClr val="lt1"/>
                          </a:solidFill>
                          <a:latin typeface="Archivo"/>
                          <a:ea typeface="Archivo"/>
                          <a:cs typeface="Archivo"/>
                          <a:sym typeface="Archivo"/>
                        </a:rPr>
                        <a:t>Neptune is far away from Earth</a:t>
                      </a:r>
                      <a:endParaRPr>
                        <a:solidFill>
                          <a:schemeClr val="lt1"/>
                        </a:solidFill>
                        <a:latin typeface="Archivo"/>
                        <a:ea typeface="Archivo"/>
                        <a:cs typeface="Archivo"/>
                        <a:sym typeface="Archivo"/>
                      </a:endParaRPr>
                    </a:p>
                  </a:txBody>
                  <a:tcPr marT="91425" marB="91425" marR="91425" marL="91425" anchor="ctr">
                    <a:lnL cap="flat" cmpd="sng" w="19050">
                      <a:solidFill>
                        <a:schemeClr val="lt1"/>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5192A"/>
                        </a:buClr>
                        <a:buSzPts val="1100"/>
                        <a:buFont typeface="Arial"/>
                        <a:buNone/>
                      </a:pPr>
                      <a:r>
                        <a:rPr lang="en">
                          <a:solidFill>
                            <a:schemeClr val="lt1"/>
                          </a:solidFill>
                          <a:latin typeface="Archivo"/>
                          <a:ea typeface="Archivo"/>
                          <a:cs typeface="Archivo"/>
                          <a:sym typeface="Archivo"/>
                        </a:rPr>
                        <a:t>The Sun is the closest star to Earth</a:t>
                      </a:r>
                      <a:endParaRPr>
                        <a:solidFill>
                          <a:schemeClr val="lt1"/>
                        </a:solidFill>
                        <a:latin typeface="Archivo"/>
                        <a:ea typeface="Archivo"/>
                        <a:cs typeface="Archivo"/>
                        <a:sym typeface="Archivo"/>
                      </a:endParaRPr>
                    </a:p>
                  </a:txBody>
                  <a:tcPr marT="91425" marB="9142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3" name="Shape 533"/>
        <p:cNvGrpSpPr/>
        <p:nvPr/>
      </p:nvGrpSpPr>
      <p:grpSpPr>
        <a:xfrm>
          <a:off x="0" y="0"/>
          <a:ext cx="0" cy="0"/>
          <a:chOff x="0" y="0"/>
          <a:chExt cx="0" cy="0"/>
        </a:xfrm>
      </p:grpSpPr>
      <p:sp>
        <p:nvSpPr>
          <p:cNvPr id="534" name="Google Shape;534;p56"/>
          <p:cNvSpPr txBox="1"/>
          <p:nvPr>
            <p:ph type="title"/>
          </p:nvPr>
        </p:nvSpPr>
        <p:spPr>
          <a:xfrm>
            <a:off x="2700375" y="1081950"/>
            <a:ext cx="3906000" cy="1436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Enrollment process</a:t>
            </a:r>
            <a:endParaRPr/>
          </a:p>
        </p:txBody>
      </p:sp>
      <p:sp>
        <p:nvSpPr>
          <p:cNvPr id="535" name="Google Shape;535;p56"/>
          <p:cNvSpPr txBox="1"/>
          <p:nvPr/>
        </p:nvSpPr>
        <p:spPr>
          <a:xfrm flipH="1">
            <a:off x="769327" y="4139925"/>
            <a:ext cx="1563600" cy="1518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 sz="1200">
                <a:solidFill>
                  <a:schemeClr val="lt1"/>
                </a:solidFill>
                <a:latin typeface="Archivo"/>
                <a:ea typeface="Archivo"/>
                <a:cs typeface="Archivo"/>
                <a:sym typeface="Archivo"/>
              </a:rPr>
              <a:t>2022</a:t>
            </a:r>
            <a:endParaRPr sz="1200">
              <a:solidFill>
                <a:schemeClr val="lt1"/>
              </a:solidFill>
              <a:latin typeface="Archivo"/>
              <a:ea typeface="Archivo"/>
              <a:cs typeface="Archivo"/>
              <a:sym typeface="Archivo"/>
            </a:endParaRPr>
          </a:p>
        </p:txBody>
      </p:sp>
      <p:sp>
        <p:nvSpPr>
          <p:cNvPr id="536" name="Google Shape;536;p56"/>
          <p:cNvSpPr txBox="1"/>
          <p:nvPr/>
        </p:nvSpPr>
        <p:spPr>
          <a:xfrm flipH="1">
            <a:off x="769327" y="4446449"/>
            <a:ext cx="1563600" cy="1518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 sz="1200">
                <a:solidFill>
                  <a:schemeClr val="lt1"/>
                </a:solidFill>
                <a:latin typeface="Archivo"/>
                <a:ea typeface="Archivo"/>
                <a:cs typeface="Archivo"/>
                <a:sym typeface="Archivo"/>
              </a:rPr>
              <a:t>www.slidesgo.com</a:t>
            </a:r>
            <a:endParaRPr sz="1200">
              <a:solidFill>
                <a:schemeClr val="lt1"/>
              </a:solidFill>
              <a:latin typeface="Archivo"/>
              <a:ea typeface="Archivo"/>
              <a:cs typeface="Archivo"/>
              <a:sym typeface="Archivo"/>
            </a:endParaRPr>
          </a:p>
        </p:txBody>
      </p:sp>
      <p:cxnSp>
        <p:nvCxnSpPr>
          <p:cNvPr id="537" name="Google Shape;537;p56"/>
          <p:cNvCxnSpPr/>
          <p:nvPr/>
        </p:nvCxnSpPr>
        <p:spPr>
          <a:xfrm rot="10800000">
            <a:off x="769327" y="4376450"/>
            <a:ext cx="471600" cy="0"/>
          </a:xfrm>
          <a:prstGeom prst="straightConnector1">
            <a:avLst/>
          </a:prstGeom>
          <a:noFill/>
          <a:ln cap="flat" cmpd="sng" w="19050">
            <a:solidFill>
              <a:schemeClr val="lt1"/>
            </a:solidFill>
            <a:prstDash val="solid"/>
            <a:round/>
            <a:headEnd len="med" w="med" type="none"/>
            <a:tailEnd len="med" w="med" type="none"/>
          </a:ln>
        </p:spPr>
      </p:cxnSp>
      <p:sp>
        <p:nvSpPr>
          <p:cNvPr id="538" name="Google Shape;538;p56"/>
          <p:cNvSpPr txBox="1"/>
          <p:nvPr>
            <p:ph idx="1" type="subTitle"/>
          </p:nvPr>
        </p:nvSpPr>
        <p:spPr>
          <a:xfrm>
            <a:off x="3830000" y="4200007"/>
            <a:ext cx="2487000" cy="3963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You can enter a subtitle here if you need it</a:t>
            </a:r>
            <a:endParaRPr/>
          </a:p>
        </p:txBody>
      </p:sp>
      <p:sp>
        <p:nvSpPr>
          <p:cNvPr id="539" name="Google Shape;539;p56"/>
          <p:cNvSpPr txBox="1"/>
          <p:nvPr>
            <p:ph idx="2" type="title"/>
          </p:nvPr>
        </p:nvSpPr>
        <p:spPr>
          <a:xfrm>
            <a:off x="6469400" y="3685699"/>
            <a:ext cx="1951200" cy="90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cxnSp>
        <p:nvCxnSpPr>
          <p:cNvPr id="540" name="Google Shape;540;p56"/>
          <p:cNvCxnSpPr/>
          <p:nvPr/>
        </p:nvCxnSpPr>
        <p:spPr>
          <a:xfrm>
            <a:off x="6469391" y="2799743"/>
            <a:ext cx="0" cy="1798500"/>
          </a:xfrm>
          <a:prstGeom prst="straightConnector1">
            <a:avLst/>
          </a:prstGeom>
          <a:noFill/>
          <a:ln cap="flat" cmpd="sng" w="19050">
            <a:solidFill>
              <a:schemeClr val="lt1"/>
            </a:solidFill>
            <a:prstDash val="solid"/>
            <a:round/>
            <a:headEnd len="med" w="med" type="none"/>
            <a:tailEnd len="med" w="med" type="none"/>
          </a:ln>
        </p:spPr>
      </p:cxnSp>
      <p:sp>
        <p:nvSpPr>
          <p:cNvPr id="541" name="Google Shape;541;p56"/>
          <p:cNvSpPr txBox="1"/>
          <p:nvPr/>
        </p:nvSpPr>
        <p:spPr>
          <a:xfrm flipH="1" rot="-5400000">
            <a:off x="55925" y="1204650"/>
            <a:ext cx="1436400" cy="1080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i="1" lang="en" sz="1000">
                <a:solidFill>
                  <a:schemeClr val="lt1"/>
                </a:solidFill>
                <a:latin typeface="Archivo"/>
                <a:ea typeface="Archivo"/>
                <a:cs typeface="Archivo"/>
                <a:sym typeface="Archivo"/>
              </a:rPr>
              <a:t>#BusinessManagement</a:t>
            </a:r>
            <a:endParaRPr i="1" sz="1000">
              <a:solidFill>
                <a:schemeClr val="lt1"/>
              </a:solidFill>
              <a:latin typeface="Archivo"/>
              <a:ea typeface="Archivo"/>
              <a:cs typeface="Archivo"/>
              <a:sym typeface="Archiv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7"/>
          <p:cNvSpPr txBox="1"/>
          <p:nvPr>
            <p:ph idx="1" type="subTitle"/>
          </p:nvPr>
        </p:nvSpPr>
        <p:spPr>
          <a:xfrm>
            <a:off x="1632804" y="1968550"/>
            <a:ext cx="2712900" cy="2328000"/>
          </a:xfrm>
          <a:prstGeom prst="rect">
            <a:avLst/>
          </a:prstGeom>
        </p:spPr>
        <p:txBody>
          <a:bodyPr anchorCtr="0" anchor="ctr" bIns="91425" lIns="91425" spcFirstLastPara="1" rIns="91425" wrap="square" tIns="91425">
            <a:noAutofit/>
          </a:bodyPr>
          <a:lstStyle/>
          <a:p>
            <a:pPr indent="-180340" lvl="0" marL="228600" rtl="0" algn="l">
              <a:spcBef>
                <a:spcPts val="0"/>
              </a:spcBef>
              <a:spcAft>
                <a:spcPts val="0"/>
              </a:spcAft>
              <a:buClr>
                <a:schemeClr val="lt1"/>
              </a:buClr>
              <a:buSzPts val="1400"/>
              <a:buFont typeface="Archivo"/>
              <a:buChar char="●"/>
            </a:pPr>
            <a:r>
              <a:rPr lang="en"/>
              <a:t>Venus is the second planet from the Sun</a:t>
            </a:r>
            <a:endParaRPr/>
          </a:p>
          <a:p>
            <a:pPr indent="-180340" lvl="0" marL="228600" rtl="0" algn="l">
              <a:spcBef>
                <a:spcPts val="0"/>
              </a:spcBef>
              <a:spcAft>
                <a:spcPts val="0"/>
              </a:spcAft>
              <a:buClr>
                <a:schemeClr val="lt1"/>
              </a:buClr>
              <a:buSzPts val="1400"/>
              <a:buFont typeface="Archivo"/>
              <a:buChar char="●"/>
            </a:pPr>
            <a:r>
              <a:rPr lang="en"/>
              <a:t>Despite being red, Mars is a very cold planet</a:t>
            </a:r>
            <a:endParaRPr/>
          </a:p>
          <a:p>
            <a:pPr indent="-180340" lvl="0" marL="228600" rtl="0" algn="l">
              <a:spcBef>
                <a:spcPts val="0"/>
              </a:spcBef>
              <a:spcAft>
                <a:spcPts val="0"/>
              </a:spcAft>
              <a:buClr>
                <a:schemeClr val="lt1"/>
              </a:buClr>
              <a:buSzPts val="1400"/>
              <a:buFont typeface="Archivo"/>
              <a:buChar char="●"/>
            </a:pPr>
            <a:r>
              <a:rPr lang="en"/>
              <a:t>Jupiter is the biggest planet in the Solar System</a:t>
            </a:r>
            <a:endParaRPr/>
          </a:p>
          <a:p>
            <a:pPr indent="-180340" lvl="0" marL="228600" rtl="0" algn="l">
              <a:spcBef>
                <a:spcPts val="0"/>
              </a:spcBef>
              <a:spcAft>
                <a:spcPts val="0"/>
              </a:spcAft>
              <a:buClr>
                <a:schemeClr val="lt1"/>
              </a:buClr>
              <a:buSzPts val="1400"/>
              <a:buFont typeface="Archivo"/>
              <a:buChar char="●"/>
            </a:pPr>
            <a:r>
              <a:rPr lang="en"/>
              <a:t>Neptune is the farthest planet from the Sun</a:t>
            </a:r>
            <a:endParaRPr/>
          </a:p>
          <a:p>
            <a:pPr indent="-180340" lvl="0" marL="228600" rtl="0" algn="l">
              <a:spcBef>
                <a:spcPts val="0"/>
              </a:spcBef>
              <a:spcAft>
                <a:spcPts val="0"/>
              </a:spcAft>
              <a:buClr>
                <a:schemeClr val="lt1"/>
              </a:buClr>
              <a:buSzPts val="1400"/>
              <a:buFont typeface="Archivo"/>
              <a:buChar char="●"/>
            </a:pPr>
            <a:r>
              <a:rPr lang="en"/>
              <a:t>The Moon is Earth’s only natural satellite</a:t>
            </a:r>
            <a:endParaRPr/>
          </a:p>
        </p:txBody>
      </p:sp>
      <p:sp>
        <p:nvSpPr>
          <p:cNvPr id="547" name="Google Shape;547;p57"/>
          <p:cNvSpPr txBox="1"/>
          <p:nvPr>
            <p:ph idx="2" type="subTitle"/>
          </p:nvPr>
        </p:nvSpPr>
        <p:spPr>
          <a:xfrm>
            <a:off x="5559004" y="1968550"/>
            <a:ext cx="2712900" cy="2328000"/>
          </a:xfrm>
          <a:prstGeom prst="rect">
            <a:avLst/>
          </a:prstGeom>
        </p:spPr>
        <p:txBody>
          <a:bodyPr anchorCtr="0" anchor="ctr" bIns="91425" lIns="91425" spcFirstLastPara="1" rIns="91425" wrap="square" tIns="91425">
            <a:noAutofit/>
          </a:bodyPr>
          <a:lstStyle/>
          <a:p>
            <a:pPr indent="-180340" lvl="0" marL="228600" rtl="0" algn="l">
              <a:spcBef>
                <a:spcPts val="0"/>
              </a:spcBef>
              <a:spcAft>
                <a:spcPts val="0"/>
              </a:spcAft>
              <a:buSzPts val="1400"/>
              <a:buChar char="●"/>
            </a:pPr>
            <a:r>
              <a:rPr lang="en"/>
              <a:t>Saturn is composed mostly of hydrogen and helium</a:t>
            </a:r>
            <a:endParaRPr/>
          </a:p>
          <a:p>
            <a:pPr indent="-180340" lvl="0" marL="228600" rtl="0" algn="l">
              <a:spcBef>
                <a:spcPts val="0"/>
              </a:spcBef>
              <a:spcAft>
                <a:spcPts val="0"/>
              </a:spcAft>
              <a:buSzPts val="1400"/>
              <a:buChar char="●"/>
            </a:pPr>
            <a:r>
              <a:rPr lang="en"/>
              <a:t>Mercury is the smallest planet in the Solar System</a:t>
            </a:r>
            <a:endParaRPr/>
          </a:p>
          <a:p>
            <a:pPr indent="-180340" lvl="0" marL="228600" rtl="0" algn="l">
              <a:spcBef>
                <a:spcPts val="0"/>
              </a:spcBef>
              <a:spcAft>
                <a:spcPts val="0"/>
              </a:spcAft>
              <a:buSzPts val="1400"/>
              <a:buChar char="●"/>
            </a:pPr>
            <a:r>
              <a:rPr lang="en"/>
              <a:t>Earth is the third planet from the Sun and has life</a:t>
            </a:r>
            <a:endParaRPr/>
          </a:p>
          <a:p>
            <a:pPr indent="-180340" lvl="0" marL="228600" rtl="0" algn="l">
              <a:spcBef>
                <a:spcPts val="0"/>
              </a:spcBef>
              <a:spcAft>
                <a:spcPts val="0"/>
              </a:spcAft>
              <a:buSzPts val="1400"/>
              <a:buChar char="●"/>
            </a:pPr>
            <a:r>
              <a:rPr lang="en"/>
              <a:t>The Sun</a:t>
            </a:r>
            <a:r>
              <a:rPr b="1" lang="en"/>
              <a:t> </a:t>
            </a:r>
            <a:r>
              <a:rPr lang="en"/>
              <a:t>is the star at the center of the Solar System</a:t>
            </a:r>
            <a:endParaRPr/>
          </a:p>
          <a:p>
            <a:pPr indent="-180340" lvl="0" marL="228600" rtl="0" algn="l">
              <a:spcBef>
                <a:spcPts val="0"/>
              </a:spcBef>
              <a:spcAft>
                <a:spcPts val="0"/>
              </a:spcAft>
              <a:buSzPts val="1400"/>
              <a:buChar char="●"/>
            </a:pPr>
            <a:r>
              <a:rPr lang="en"/>
              <a:t>Ceres</a:t>
            </a:r>
            <a:r>
              <a:rPr b="1" lang="en"/>
              <a:t> </a:t>
            </a:r>
            <a:r>
              <a:rPr lang="en"/>
              <a:t>is located in the main asteroid belt</a:t>
            </a:r>
            <a:endParaRPr/>
          </a:p>
        </p:txBody>
      </p:sp>
      <p:sp>
        <p:nvSpPr>
          <p:cNvPr id="548" name="Google Shape;548;p57"/>
          <p:cNvSpPr txBox="1"/>
          <p:nvPr>
            <p:ph idx="3" type="subTitle"/>
          </p:nvPr>
        </p:nvSpPr>
        <p:spPr>
          <a:xfrm>
            <a:off x="1518954" y="1577350"/>
            <a:ext cx="2826900" cy="315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Not to do</a:t>
            </a:r>
            <a:endParaRPr/>
          </a:p>
        </p:txBody>
      </p:sp>
      <p:sp>
        <p:nvSpPr>
          <p:cNvPr id="549" name="Google Shape;549;p57"/>
          <p:cNvSpPr txBox="1"/>
          <p:nvPr>
            <p:ph idx="4" type="subTitle"/>
          </p:nvPr>
        </p:nvSpPr>
        <p:spPr>
          <a:xfrm>
            <a:off x="5445004" y="1577350"/>
            <a:ext cx="2826900" cy="315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To do</a:t>
            </a:r>
            <a:endParaRPr/>
          </a:p>
        </p:txBody>
      </p:sp>
      <p:sp>
        <p:nvSpPr>
          <p:cNvPr id="550" name="Google Shape;550;p57"/>
          <p:cNvSpPr txBox="1"/>
          <p:nvPr>
            <p:ph type="title"/>
          </p:nvPr>
        </p:nvSpPr>
        <p:spPr>
          <a:xfrm>
            <a:off x="720000" y="540000"/>
            <a:ext cx="7704000" cy="57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Requirements for a competency</a:t>
            </a:r>
            <a:endParaRPr/>
          </a:p>
        </p:txBody>
      </p:sp>
      <p:grpSp>
        <p:nvGrpSpPr>
          <p:cNvPr id="551" name="Google Shape;551;p57"/>
          <p:cNvGrpSpPr/>
          <p:nvPr/>
        </p:nvGrpSpPr>
        <p:grpSpPr>
          <a:xfrm>
            <a:off x="4798135" y="1633456"/>
            <a:ext cx="570674" cy="570674"/>
            <a:chOff x="1492675" y="4992125"/>
            <a:chExt cx="481825" cy="481825"/>
          </a:xfrm>
        </p:grpSpPr>
        <p:sp>
          <p:nvSpPr>
            <p:cNvPr id="552" name="Google Shape;552;p5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 name="Google Shape;553;p5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 name="Google Shape;554;p57"/>
          <p:cNvGrpSpPr/>
          <p:nvPr/>
        </p:nvGrpSpPr>
        <p:grpSpPr>
          <a:xfrm>
            <a:off x="872096" y="1633485"/>
            <a:ext cx="570674" cy="570625"/>
            <a:chOff x="2085525" y="4992125"/>
            <a:chExt cx="481825" cy="481825"/>
          </a:xfrm>
        </p:grpSpPr>
        <p:sp>
          <p:nvSpPr>
            <p:cNvPr id="555" name="Google Shape;555;p5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 name="Google Shape;556;p5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cxnSp>
        <p:nvCxnSpPr>
          <p:cNvPr id="557" name="Google Shape;557;p57"/>
          <p:cNvCxnSpPr/>
          <p:nvPr/>
        </p:nvCxnSpPr>
        <p:spPr>
          <a:xfrm>
            <a:off x="1632954" y="2116775"/>
            <a:ext cx="0" cy="2040600"/>
          </a:xfrm>
          <a:prstGeom prst="straightConnector1">
            <a:avLst/>
          </a:prstGeom>
          <a:noFill/>
          <a:ln cap="flat" cmpd="sng" w="19050">
            <a:solidFill>
              <a:schemeClr val="lt1"/>
            </a:solidFill>
            <a:prstDash val="solid"/>
            <a:round/>
            <a:headEnd len="med" w="med" type="none"/>
            <a:tailEnd len="med" w="med" type="none"/>
          </a:ln>
        </p:spPr>
      </p:cxnSp>
      <p:cxnSp>
        <p:nvCxnSpPr>
          <p:cNvPr id="558" name="Google Shape;558;p57"/>
          <p:cNvCxnSpPr/>
          <p:nvPr/>
        </p:nvCxnSpPr>
        <p:spPr>
          <a:xfrm>
            <a:off x="5559004" y="2116775"/>
            <a:ext cx="0" cy="20406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8"/>
          <p:cNvSpPr txBox="1"/>
          <p:nvPr/>
        </p:nvSpPr>
        <p:spPr>
          <a:xfrm flipH="1">
            <a:off x="1151199" y="3389665"/>
            <a:ext cx="1981200" cy="36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chivo"/>
                <a:ea typeface="Archivo"/>
                <a:cs typeface="Archivo"/>
                <a:sym typeface="Archivo"/>
              </a:rPr>
              <a:t>Despite being red, Mars is a cold place</a:t>
            </a:r>
            <a:endParaRPr>
              <a:solidFill>
                <a:srgbClr val="FFFFFF"/>
              </a:solidFill>
              <a:latin typeface="Archivo"/>
              <a:ea typeface="Archivo"/>
              <a:cs typeface="Archivo"/>
              <a:sym typeface="Archivo"/>
            </a:endParaRPr>
          </a:p>
        </p:txBody>
      </p:sp>
      <p:sp>
        <p:nvSpPr>
          <p:cNvPr id="564" name="Google Shape;564;p58"/>
          <p:cNvSpPr txBox="1"/>
          <p:nvPr/>
        </p:nvSpPr>
        <p:spPr>
          <a:xfrm flipH="1">
            <a:off x="1075075" y="2953238"/>
            <a:ext cx="2013900" cy="339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1200"/>
              </a:spcAft>
              <a:buNone/>
            </a:pPr>
            <a:r>
              <a:rPr lang="en" sz="2200">
                <a:solidFill>
                  <a:srgbClr val="FFFFFF"/>
                </a:solidFill>
                <a:latin typeface="Playfair Display Black"/>
                <a:ea typeface="Playfair Display Black"/>
                <a:cs typeface="Playfair Display Black"/>
                <a:sym typeface="Playfair Display Black"/>
              </a:rPr>
              <a:t>Mars</a:t>
            </a:r>
            <a:endParaRPr sz="2200">
              <a:solidFill>
                <a:srgbClr val="FFFFFF"/>
              </a:solidFill>
              <a:latin typeface="Playfair Display Black"/>
              <a:ea typeface="Playfair Display Black"/>
              <a:cs typeface="Playfair Display Black"/>
              <a:sym typeface="Playfair Display Black"/>
            </a:endParaRPr>
          </a:p>
        </p:txBody>
      </p:sp>
      <p:sp>
        <p:nvSpPr>
          <p:cNvPr id="565" name="Google Shape;565;p58"/>
          <p:cNvSpPr txBox="1"/>
          <p:nvPr/>
        </p:nvSpPr>
        <p:spPr>
          <a:xfrm flipH="1">
            <a:off x="1151199" y="1989600"/>
            <a:ext cx="1981200" cy="36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chivo"/>
                <a:ea typeface="Archivo"/>
                <a:cs typeface="Archivo"/>
                <a:sym typeface="Archivo"/>
              </a:rPr>
              <a:t>Venus is the second planet from the Sun</a:t>
            </a:r>
            <a:endParaRPr>
              <a:solidFill>
                <a:srgbClr val="FFFFFF"/>
              </a:solidFill>
              <a:latin typeface="Archivo"/>
              <a:ea typeface="Archivo"/>
              <a:cs typeface="Archivo"/>
              <a:sym typeface="Archivo"/>
            </a:endParaRPr>
          </a:p>
        </p:txBody>
      </p:sp>
      <p:sp>
        <p:nvSpPr>
          <p:cNvPr id="566" name="Google Shape;566;p58"/>
          <p:cNvSpPr txBox="1"/>
          <p:nvPr/>
        </p:nvSpPr>
        <p:spPr>
          <a:xfrm flipH="1">
            <a:off x="1075075" y="1553150"/>
            <a:ext cx="2013900" cy="339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1200"/>
              </a:spcAft>
              <a:buNone/>
            </a:pPr>
            <a:r>
              <a:rPr lang="en" sz="2200">
                <a:solidFill>
                  <a:srgbClr val="FFFFFF"/>
                </a:solidFill>
                <a:latin typeface="Playfair Display Black"/>
                <a:ea typeface="Playfair Display Black"/>
                <a:cs typeface="Playfair Display Black"/>
                <a:sym typeface="Playfair Display Black"/>
              </a:rPr>
              <a:t>Venus</a:t>
            </a:r>
            <a:endParaRPr sz="2200">
              <a:solidFill>
                <a:srgbClr val="FFFFFF"/>
              </a:solidFill>
              <a:latin typeface="Playfair Display Black"/>
              <a:ea typeface="Playfair Display Black"/>
              <a:cs typeface="Playfair Display Black"/>
              <a:sym typeface="Playfair Display Black"/>
            </a:endParaRPr>
          </a:p>
        </p:txBody>
      </p:sp>
      <p:sp>
        <p:nvSpPr>
          <p:cNvPr id="567" name="Google Shape;567;p58"/>
          <p:cNvSpPr txBox="1"/>
          <p:nvPr>
            <p:ph type="title"/>
          </p:nvPr>
        </p:nvSpPr>
        <p:spPr>
          <a:xfrm>
            <a:off x="720000" y="540000"/>
            <a:ext cx="7704000" cy="57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statistics</a:t>
            </a:r>
            <a:endParaRPr/>
          </a:p>
        </p:txBody>
      </p:sp>
      <p:pic>
        <p:nvPicPr>
          <p:cNvPr id="568" name="Google Shape;568;p58" title="Gráfico">
            <a:hlinkClick r:id="rId3"/>
          </p:cNvPr>
          <p:cNvPicPr preferRelativeResize="0"/>
          <p:nvPr/>
        </p:nvPicPr>
        <p:blipFill>
          <a:blip r:embed="rId4">
            <a:alphaModFix/>
          </a:blip>
          <a:stretch>
            <a:fillRect/>
          </a:stretch>
        </p:blipFill>
        <p:spPr>
          <a:xfrm>
            <a:off x="4230974" y="1509021"/>
            <a:ext cx="3838026" cy="2373200"/>
          </a:xfrm>
          <a:prstGeom prst="rect">
            <a:avLst/>
          </a:prstGeom>
          <a:noFill/>
          <a:ln>
            <a:noFill/>
          </a:ln>
        </p:spPr>
      </p:pic>
      <p:sp>
        <p:nvSpPr>
          <p:cNvPr id="569" name="Google Shape;569;p58"/>
          <p:cNvSpPr txBox="1"/>
          <p:nvPr/>
        </p:nvSpPr>
        <p:spPr>
          <a:xfrm>
            <a:off x="720000" y="4298450"/>
            <a:ext cx="7704000" cy="30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Follow the link in the graph to modify its data and then paste the new one here. </a:t>
            </a:r>
            <a:r>
              <a:rPr b="1" lang="en" sz="1200">
                <a:solidFill>
                  <a:schemeClr val="lt1"/>
                </a:solidFill>
                <a:uFill>
                  <a:noFill/>
                </a:uFill>
                <a:latin typeface="Archivo"/>
                <a:ea typeface="Archivo"/>
                <a:cs typeface="Archivo"/>
                <a:sym typeface="Archivo"/>
                <a:hlinkClick r:id="rId5">
                  <a:extLst>
                    <a:ext uri="{A12FA001-AC4F-418D-AE19-62706E023703}">
                      <ahyp:hlinkClr val="tx"/>
                    </a:ext>
                  </a:extLst>
                </a:hlinkClick>
              </a:rPr>
              <a:t>For more info, click here</a:t>
            </a:r>
            <a:endParaRPr>
              <a:solidFill>
                <a:schemeClr val="lt1"/>
              </a:solidFill>
              <a:latin typeface="Archivo"/>
              <a:ea typeface="Archivo"/>
              <a:cs typeface="Archivo"/>
              <a:sym typeface="Archivo"/>
            </a:endParaRPr>
          </a:p>
        </p:txBody>
      </p:sp>
      <p:cxnSp>
        <p:nvCxnSpPr>
          <p:cNvPr id="570" name="Google Shape;570;p58"/>
          <p:cNvCxnSpPr/>
          <p:nvPr/>
        </p:nvCxnSpPr>
        <p:spPr>
          <a:xfrm>
            <a:off x="1075000" y="1986650"/>
            <a:ext cx="0" cy="360000"/>
          </a:xfrm>
          <a:prstGeom prst="straightConnector1">
            <a:avLst/>
          </a:prstGeom>
          <a:noFill/>
          <a:ln cap="flat" cmpd="sng" w="19050">
            <a:solidFill>
              <a:schemeClr val="dk2"/>
            </a:solidFill>
            <a:prstDash val="solid"/>
            <a:round/>
            <a:headEnd len="med" w="med" type="none"/>
            <a:tailEnd len="med" w="med" type="none"/>
          </a:ln>
        </p:spPr>
      </p:cxnSp>
      <p:cxnSp>
        <p:nvCxnSpPr>
          <p:cNvPr id="571" name="Google Shape;571;p58"/>
          <p:cNvCxnSpPr/>
          <p:nvPr/>
        </p:nvCxnSpPr>
        <p:spPr>
          <a:xfrm>
            <a:off x="1075000" y="3397663"/>
            <a:ext cx="0" cy="3399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75" name="Shape 575"/>
        <p:cNvGrpSpPr/>
        <p:nvPr/>
      </p:nvGrpSpPr>
      <p:grpSpPr>
        <a:xfrm>
          <a:off x="0" y="0"/>
          <a:ext cx="0" cy="0"/>
          <a:chOff x="0" y="0"/>
          <a:chExt cx="0" cy="0"/>
        </a:xfrm>
      </p:grpSpPr>
      <p:sp>
        <p:nvSpPr>
          <p:cNvPr id="576" name="Google Shape;576;p59"/>
          <p:cNvSpPr txBox="1"/>
          <p:nvPr>
            <p:ph type="title"/>
          </p:nvPr>
        </p:nvSpPr>
        <p:spPr>
          <a:xfrm>
            <a:off x="720000" y="540000"/>
            <a:ext cx="7704000" cy="57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universities</a:t>
            </a:r>
            <a:endParaRPr/>
          </a:p>
        </p:txBody>
      </p:sp>
      <p:grpSp>
        <p:nvGrpSpPr>
          <p:cNvPr id="577" name="Google Shape;577;p59"/>
          <p:cNvGrpSpPr/>
          <p:nvPr/>
        </p:nvGrpSpPr>
        <p:grpSpPr>
          <a:xfrm>
            <a:off x="1103334" y="1345647"/>
            <a:ext cx="3859138" cy="2055904"/>
            <a:chOff x="233350" y="949250"/>
            <a:chExt cx="7137300" cy="3802300"/>
          </a:xfrm>
        </p:grpSpPr>
        <p:sp>
          <p:nvSpPr>
            <p:cNvPr id="578" name="Google Shape;578;p5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 name="Google Shape;629;p59"/>
          <p:cNvSpPr txBox="1"/>
          <p:nvPr/>
        </p:nvSpPr>
        <p:spPr>
          <a:xfrm flipH="1">
            <a:off x="6015961" y="3034865"/>
            <a:ext cx="2024700" cy="36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chivo"/>
                <a:ea typeface="Archivo"/>
                <a:cs typeface="Archivo"/>
                <a:sym typeface="Archivo"/>
              </a:rPr>
              <a:t>Despite being red, Mars is a cold place</a:t>
            </a:r>
            <a:endParaRPr>
              <a:solidFill>
                <a:srgbClr val="FFFFFF"/>
              </a:solidFill>
              <a:latin typeface="Archivo"/>
              <a:ea typeface="Archivo"/>
              <a:cs typeface="Archivo"/>
              <a:sym typeface="Archivo"/>
            </a:endParaRPr>
          </a:p>
        </p:txBody>
      </p:sp>
      <p:sp>
        <p:nvSpPr>
          <p:cNvPr id="630" name="Google Shape;630;p59"/>
          <p:cNvSpPr txBox="1"/>
          <p:nvPr/>
        </p:nvSpPr>
        <p:spPr>
          <a:xfrm flipH="1">
            <a:off x="5863566" y="2598423"/>
            <a:ext cx="2177100" cy="3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lang="en" sz="2200">
                <a:solidFill>
                  <a:srgbClr val="FFFFFF"/>
                </a:solidFill>
                <a:latin typeface="Playfair Display Black"/>
                <a:ea typeface="Playfair Display Black"/>
                <a:cs typeface="Playfair Display Black"/>
                <a:sym typeface="Playfair Display Black"/>
              </a:rPr>
              <a:t>Mars</a:t>
            </a:r>
            <a:endParaRPr sz="2200">
              <a:solidFill>
                <a:srgbClr val="FFFFFF"/>
              </a:solidFill>
              <a:latin typeface="Playfair Display Black"/>
              <a:ea typeface="Playfair Display Black"/>
              <a:cs typeface="Playfair Display Black"/>
              <a:sym typeface="Playfair Display Black"/>
            </a:endParaRPr>
          </a:p>
        </p:txBody>
      </p:sp>
      <p:sp>
        <p:nvSpPr>
          <p:cNvPr id="631" name="Google Shape;631;p59"/>
          <p:cNvSpPr txBox="1"/>
          <p:nvPr/>
        </p:nvSpPr>
        <p:spPr>
          <a:xfrm flipH="1">
            <a:off x="6015961" y="1781281"/>
            <a:ext cx="2024700" cy="36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chivo"/>
                <a:ea typeface="Archivo"/>
                <a:cs typeface="Archivo"/>
                <a:sym typeface="Archivo"/>
              </a:rPr>
              <a:t>Venus is the second planet from the Sun</a:t>
            </a:r>
            <a:endParaRPr>
              <a:solidFill>
                <a:srgbClr val="FFFFFF"/>
              </a:solidFill>
              <a:latin typeface="Archivo"/>
              <a:ea typeface="Archivo"/>
              <a:cs typeface="Archivo"/>
              <a:sym typeface="Archivo"/>
            </a:endParaRPr>
          </a:p>
        </p:txBody>
      </p:sp>
      <p:sp>
        <p:nvSpPr>
          <p:cNvPr id="632" name="Google Shape;632;p59"/>
          <p:cNvSpPr txBox="1"/>
          <p:nvPr/>
        </p:nvSpPr>
        <p:spPr>
          <a:xfrm flipH="1">
            <a:off x="5863566" y="1344825"/>
            <a:ext cx="2177100" cy="3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lang="en" sz="2200">
                <a:solidFill>
                  <a:srgbClr val="FFFFFF"/>
                </a:solidFill>
                <a:latin typeface="Playfair Display Black"/>
                <a:ea typeface="Playfair Display Black"/>
                <a:cs typeface="Playfair Display Black"/>
                <a:sym typeface="Playfair Display Black"/>
              </a:rPr>
              <a:t>Venus</a:t>
            </a:r>
            <a:endParaRPr sz="2200">
              <a:solidFill>
                <a:srgbClr val="FFFFFF"/>
              </a:solidFill>
              <a:latin typeface="Playfair Display Black"/>
              <a:ea typeface="Playfair Display Black"/>
              <a:cs typeface="Playfair Display Black"/>
              <a:sym typeface="Playfair Display Black"/>
            </a:endParaRPr>
          </a:p>
        </p:txBody>
      </p:sp>
      <p:cxnSp>
        <p:nvCxnSpPr>
          <p:cNvPr id="633" name="Google Shape;633;p59"/>
          <p:cNvCxnSpPr/>
          <p:nvPr/>
        </p:nvCxnSpPr>
        <p:spPr>
          <a:xfrm>
            <a:off x="5968316" y="1781275"/>
            <a:ext cx="0" cy="367500"/>
          </a:xfrm>
          <a:prstGeom prst="straightConnector1">
            <a:avLst/>
          </a:prstGeom>
          <a:noFill/>
          <a:ln cap="flat" cmpd="sng" w="19050">
            <a:solidFill>
              <a:schemeClr val="accent1"/>
            </a:solidFill>
            <a:prstDash val="solid"/>
            <a:round/>
            <a:headEnd len="med" w="med" type="none"/>
            <a:tailEnd len="med" w="med" type="none"/>
          </a:ln>
        </p:spPr>
      </p:cxnSp>
      <p:cxnSp>
        <p:nvCxnSpPr>
          <p:cNvPr id="634" name="Google Shape;634;p59"/>
          <p:cNvCxnSpPr/>
          <p:nvPr/>
        </p:nvCxnSpPr>
        <p:spPr>
          <a:xfrm>
            <a:off x="5968316" y="3034875"/>
            <a:ext cx="0" cy="367500"/>
          </a:xfrm>
          <a:prstGeom prst="straightConnector1">
            <a:avLst/>
          </a:prstGeom>
          <a:noFill/>
          <a:ln cap="flat" cmpd="sng" w="19050">
            <a:solidFill>
              <a:schemeClr val="dk2"/>
            </a:solidFill>
            <a:prstDash val="solid"/>
            <a:round/>
            <a:headEnd len="med" w="med" type="none"/>
            <a:tailEnd len="med" w="med" type="none"/>
          </a:ln>
        </p:spPr>
      </p:cxnSp>
      <p:sp>
        <p:nvSpPr>
          <p:cNvPr id="635" name="Google Shape;635;p59"/>
          <p:cNvSpPr/>
          <p:nvPr/>
        </p:nvSpPr>
        <p:spPr>
          <a:xfrm>
            <a:off x="1539728" y="1635175"/>
            <a:ext cx="146100" cy="1461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9"/>
          <p:cNvSpPr/>
          <p:nvPr/>
        </p:nvSpPr>
        <p:spPr>
          <a:xfrm>
            <a:off x="4035153" y="1900650"/>
            <a:ext cx="146100" cy="1461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9"/>
          <p:cNvSpPr txBox="1"/>
          <p:nvPr/>
        </p:nvSpPr>
        <p:spPr>
          <a:xfrm>
            <a:off x="1103325" y="3728425"/>
            <a:ext cx="6937200" cy="76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Archivo"/>
                <a:ea typeface="Archivo"/>
                <a:cs typeface="Archivo"/>
                <a:sym typeface="Archivo"/>
              </a:rPr>
              <a:t>Venus has a beautiful name and it’s the second planet from the Sun. It’s terribly hot, even hotter than Mercury, and its atmosphere is extremely poisonous. It’s the second-brightest natural object in the night sky </a:t>
            </a:r>
            <a:endParaRPr>
              <a:solidFill>
                <a:schemeClr val="lt1"/>
              </a:solidFill>
              <a:latin typeface="Archivo"/>
              <a:ea typeface="Archivo"/>
              <a:cs typeface="Archivo"/>
              <a:sym typeface="Archivo"/>
            </a:endParaRPr>
          </a:p>
        </p:txBody>
      </p:sp>
      <p:sp>
        <p:nvSpPr>
          <p:cNvPr id="638" name="Google Shape;638;p59"/>
          <p:cNvSpPr/>
          <p:nvPr/>
        </p:nvSpPr>
        <p:spPr>
          <a:xfrm>
            <a:off x="2959853" y="2269963"/>
            <a:ext cx="146100" cy="1461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9"/>
          <p:cNvSpPr/>
          <p:nvPr/>
        </p:nvSpPr>
        <p:spPr>
          <a:xfrm>
            <a:off x="1457103" y="1888213"/>
            <a:ext cx="146100" cy="1461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9"/>
          <p:cNvSpPr/>
          <p:nvPr/>
        </p:nvSpPr>
        <p:spPr>
          <a:xfrm>
            <a:off x="1986003" y="2694875"/>
            <a:ext cx="146100" cy="1461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9"/>
          <p:cNvSpPr/>
          <p:nvPr/>
        </p:nvSpPr>
        <p:spPr>
          <a:xfrm>
            <a:off x="3297503" y="1635175"/>
            <a:ext cx="146100" cy="1461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60"/>
          <p:cNvSpPr txBox="1"/>
          <p:nvPr>
            <p:ph type="title"/>
          </p:nvPr>
        </p:nvSpPr>
        <p:spPr>
          <a:xfrm>
            <a:off x="720000" y="540000"/>
            <a:ext cx="7704000" cy="57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O</a:t>
            </a:r>
            <a:r>
              <a:rPr lang="en">
                <a:solidFill>
                  <a:schemeClr val="lt1"/>
                </a:solidFill>
              </a:rPr>
              <a:t>ur success</a:t>
            </a:r>
            <a:endParaRPr>
              <a:solidFill>
                <a:schemeClr val="lt1"/>
              </a:solidFill>
            </a:endParaRPr>
          </a:p>
        </p:txBody>
      </p:sp>
      <p:sp>
        <p:nvSpPr>
          <p:cNvPr id="647" name="Google Shape;647;p60"/>
          <p:cNvSpPr/>
          <p:nvPr/>
        </p:nvSpPr>
        <p:spPr>
          <a:xfrm>
            <a:off x="1064897" y="1535070"/>
            <a:ext cx="1494600" cy="14946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0"/>
          <p:cNvSpPr/>
          <p:nvPr/>
        </p:nvSpPr>
        <p:spPr>
          <a:xfrm>
            <a:off x="1064897" y="1535070"/>
            <a:ext cx="1494600" cy="1494600"/>
          </a:xfrm>
          <a:prstGeom prst="arc">
            <a:avLst>
              <a:gd fmla="val 16200000" name="adj1"/>
              <a:gd fmla="val 4328553" name="adj2"/>
            </a:avLst>
          </a:prstGeom>
          <a:no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0"/>
          <p:cNvSpPr txBox="1"/>
          <p:nvPr/>
        </p:nvSpPr>
        <p:spPr>
          <a:xfrm>
            <a:off x="1368950" y="2033225"/>
            <a:ext cx="886500" cy="49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Playfair Display Black"/>
                <a:ea typeface="Playfair Display Black"/>
                <a:cs typeface="Playfair Display Black"/>
                <a:sym typeface="Playfair Display Black"/>
              </a:rPr>
              <a:t>4</a:t>
            </a:r>
            <a:r>
              <a:rPr lang="en" sz="3000">
                <a:solidFill>
                  <a:srgbClr val="FFFFFF"/>
                </a:solidFill>
                <a:latin typeface="Playfair Display Black"/>
                <a:ea typeface="Playfair Display Black"/>
                <a:cs typeface="Playfair Display Black"/>
                <a:sym typeface="Playfair Display Black"/>
              </a:rPr>
              <a:t>5%</a:t>
            </a:r>
            <a:endParaRPr sz="3000">
              <a:solidFill>
                <a:srgbClr val="FFFFFF"/>
              </a:solidFill>
              <a:latin typeface="Playfair Display Black"/>
              <a:ea typeface="Playfair Display Black"/>
              <a:cs typeface="Playfair Display Black"/>
              <a:sym typeface="Playfair Display Black"/>
            </a:endParaRPr>
          </a:p>
        </p:txBody>
      </p:sp>
      <p:sp>
        <p:nvSpPr>
          <p:cNvPr id="650" name="Google Shape;650;p60"/>
          <p:cNvSpPr/>
          <p:nvPr/>
        </p:nvSpPr>
        <p:spPr>
          <a:xfrm>
            <a:off x="3662250" y="1372620"/>
            <a:ext cx="1819500" cy="18195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0"/>
          <p:cNvSpPr/>
          <p:nvPr/>
        </p:nvSpPr>
        <p:spPr>
          <a:xfrm>
            <a:off x="3662250" y="1372620"/>
            <a:ext cx="1819500" cy="1819500"/>
          </a:xfrm>
          <a:prstGeom prst="arc">
            <a:avLst>
              <a:gd fmla="val 16200000" name="adj1"/>
              <a:gd fmla="val 10765404" name="adj2"/>
            </a:avLst>
          </a:prstGeom>
          <a:no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0"/>
          <p:cNvSpPr txBox="1"/>
          <p:nvPr/>
        </p:nvSpPr>
        <p:spPr>
          <a:xfrm>
            <a:off x="4128750" y="2033225"/>
            <a:ext cx="886500" cy="49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Playfair Display Black"/>
                <a:ea typeface="Playfair Display Black"/>
                <a:cs typeface="Playfair Display Black"/>
                <a:sym typeface="Playfair Display Black"/>
              </a:rPr>
              <a:t>75%</a:t>
            </a:r>
            <a:endParaRPr sz="3000">
              <a:solidFill>
                <a:srgbClr val="FFFFFF"/>
              </a:solidFill>
              <a:latin typeface="Playfair Display Black"/>
              <a:ea typeface="Playfair Display Black"/>
              <a:cs typeface="Playfair Display Black"/>
              <a:sym typeface="Playfair Display Black"/>
            </a:endParaRPr>
          </a:p>
        </p:txBody>
      </p:sp>
      <p:sp>
        <p:nvSpPr>
          <p:cNvPr id="653" name="Google Shape;653;p60"/>
          <p:cNvSpPr/>
          <p:nvPr/>
        </p:nvSpPr>
        <p:spPr>
          <a:xfrm>
            <a:off x="6584503" y="1535070"/>
            <a:ext cx="1494600" cy="14946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0"/>
          <p:cNvSpPr/>
          <p:nvPr/>
        </p:nvSpPr>
        <p:spPr>
          <a:xfrm>
            <a:off x="6584503" y="1535070"/>
            <a:ext cx="1494600" cy="1494600"/>
          </a:xfrm>
          <a:prstGeom prst="arc">
            <a:avLst>
              <a:gd fmla="val 16200000" name="adj1"/>
              <a:gd fmla="val 2408653" name="adj2"/>
            </a:avLst>
          </a:prstGeom>
          <a:no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0"/>
          <p:cNvSpPr txBox="1"/>
          <p:nvPr/>
        </p:nvSpPr>
        <p:spPr>
          <a:xfrm>
            <a:off x="6888551" y="2033225"/>
            <a:ext cx="886500" cy="49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Playfair Display Black"/>
                <a:ea typeface="Playfair Display Black"/>
                <a:cs typeface="Playfair Display Black"/>
                <a:sym typeface="Playfair Display Black"/>
              </a:rPr>
              <a:t>35</a:t>
            </a:r>
            <a:r>
              <a:rPr lang="en" sz="3000">
                <a:solidFill>
                  <a:srgbClr val="FFFFFF"/>
                </a:solidFill>
                <a:latin typeface="Playfair Display Black"/>
                <a:ea typeface="Playfair Display Black"/>
                <a:cs typeface="Playfair Display Black"/>
                <a:sym typeface="Playfair Display Black"/>
              </a:rPr>
              <a:t>%</a:t>
            </a:r>
            <a:endParaRPr sz="3000">
              <a:solidFill>
                <a:srgbClr val="FFFFFF"/>
              </a:solidFill>
              <a:latin typeface="Playfair Display Black"/>
              <a:ea typeface="Playfair Display Black"/>
              <a:cs typeface="Playfair Display Black"/>
              <a:sym typeface="Playfair Display Black"/>
            </a:endParaRPr>
          </a:p>
        </p:txBody>
      </p:sp>
      <p:sp>
        <p:nvSpPr>
          <p:cNvPr id="656" name="Google Shape;656;p60"/>
          <p:cNvSpPr txBox="1"/>
          <p:nvPr/>
        </p:nvSpPr>
        <p:spPr>
          <a:xfrm flipH="1">
            <a:off x="862997" y="3798934"/>
            <a:ext cx="18984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chivo"/>
                <a:ea typeface="Archivo"/>
                <a:cs typeface="Archivo"/>
                <a:sym typeface="Archivo"/>
              </a:rPr>
              <a:t>Mercury is the closest planet to the Sun</a:t>
            </a:r>
            <a:endParaRPr>
              <a:solidFill>
                <a:srgbClr val="FFFFFF"/>
              </a:solidFill>
              <a:latin typeface="Archivo"/>
              <a:ea typeface="Archivo"/>
              <a:cs typeface="Archivo"/>
              <a:sym typeface="Archivo"/>
            </a:endParaRPr>
          </a:p>
        </p:txBody>
      </p:sp>
      <p:sp>
        <p:nvSpPr>
          <p:cNvPr id="657" name="Google Shape;657;p60"/>
          <p:cNvSpPr txBox="1"/>
          <p:nvPr/>
        </p:nvSpPr>
        <p:spPr>
          <a:xfrm flipH="1">
            <a:off x="862997" y="3343544"/>
            <a:ext cx="1898400" cy="33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lang="en" sz="2200">
                <a:solidFill>
                  <a:srgbClr val="FFFFFF"/>
                </a:solidFill>
                <a:latin typeface="Playfair Display Black"/>
                <a:ea typeface="Playfair Display Black"/>
                <a:cs typeface="Playfair Display Black"/>
                <a:sym typeface="Playfair Display Black"/>
              </a:rPr>
              <a:t>Mercury</a:t>
            </a:r>
            <a:endParaRPr sz="2200">
              <a:solidFill>
                <a:srgbClr val="FFFFFF"/>
              </a:solidFill>
              <a:latin typeface="Playfair Display Black"/>
              <a:ea typeface="Playfair Display Black"/>
              <a:cs typeface="Playfair Display Black"/>
              <a:sym typeface="Playfair Display Black"/>
            </a:endParaRPr>
          </a:p>
        </p:txBody>
      </p:sp>
      <p:sp>
        <p:nvSpPr>
          <p:cNvPr id="658" name="Google Shape;658;p60"/>
          <p:cNvSpPr txBox="1"/>
          <p:nvPr/>
        </p:nvSpPr>
        <p:spPr>
          <a:xfrm flipH="1">
            <a:off x="3622800" y="3798934"/>
            <a:ext cx="18984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chivo"/>
                <a:ea typeface="Archivo"/>
                <a:cs typeface="Archivo"/>
                <a:sym typeface="Archivo"/>
              </a:rPr>
              <a:t>Jupiter is the biggest planet of them all</a:t>
            </a:r>
            <a:endParaRPr>
              <a:solidFill>
                <a:srgbClr val="FFFFFF"/>
              </a:solidFill>
              <a:latin typeface="Archivo"/>
              <a:ea typeface="Archivo"/>
              <a:cs typeface="Archivo"/>
              <a:sym typeface="Archivo"/>
            </a:endParaRPr>
          </a:p>
        </p:txBody>
      </p:sp>
      <p:sp>
        <p:nvSpPr>
          <p:cNvPr id="659" name="Google Shape;659;p60"/>
          <p:cNvSpPr txBox="1"/>
          <p:nvPr/>
        </p:nvSpPr>
        <p:spPr>
          <a:xfrm flipH="1">
            <a:off x="3622800" y="3343544"/>
            <a:ext cx="1898400" cy="33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lang="en" sz="2200">
                <a:solidFill>
                  <a:srgbClr val="FFFFFF"/>
                </a:solidFill>
                <a:latin typeface="Playfair Display Black"/>
                <a:ea typeface="Playfair Display Black"/>
                <a:cs typeface="Playfair Display Black"/>
                <a:sym typeface="Playfair Display Black"/>
              </a:rPr>
              <a:t>Jupiter</a:t>
            </a:r>
            <a:endParaRPr sz="2200">
              <a:solidFill>
                <a:srgbClr val="FFFFFF"/>
              </a:solidFill>
              <a:latin typeface="Playfair Display Black"/>
              <a:ea typeface="Playfair Display Black"/>
              <a:cs typeface="Playfair Display Black"/>
              <a:sym typeface="Playfair Display Black"/>
            </a:endParaRPr>
          </a:p>
        </p:txBody>
      </p:sp>
      <p:sp>
        <p:nvSpPr>
          <p:cNvPr id="660" name="Google Shape;660;p60"/>
          <p:cNvSpPr txBox="1"/>
          <p:nvPr/>
        </p:nvSpPr>
        <p:spPr>
          <a:xfrm flipH="1">
            <a:off x="6382603" y="3798934"/>
            <a:ext cx="18984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chivo"/>
                <a:ea typeface="Archivo"/>
                <a:cs typeface="Archivo"/>
                <a:sym typeface="Archivo"/>
              </a:rPr>
              <a:t>Venus is the second planet from the Sun</a:t>
            </a:r>
            <a:endParaRPr>
              <a:solidFill>
                <a:srgbClr val="FFFFFF"/>
              </a:solidFill>
              <a:latin typeface="Archivo"/>
              <a:ea typeface="Archivo"/>
              <a:cs typeface="Archivo"/>
              <a:sym typeface="Archivo"/>
            </a:endParaRPr>
          </a:p>
        </p:txBody>
      </p:sp>
      <p:sp>
        <p:nvSpPr>
          <p:cNvPr id="661" name="Google Shape;661;p60"/>
          <p:cNvSpPr txBox="1"/>
          <p:nvPr/>
        </p:nvSpPr>
        <p:spPr>
          <a:xfrm flipH="1">
            <a:off x="6382603" y="3343544"/>
            <a:ext cx="1898400" cy="33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lang="en" sz="2200">
                <a:solidFill>
                  <a:srgbClr val="FFFFFF"/>
                </a:solidFill>
                <a:latin typeface="Playfair Display Black"/>
                <a:ea typeface="Playfair Display Black"/>
                <a:cs typeface="Playfair Display Black"/>
                <a:sym typeface="Playfair Display Black"/>
              </a:rPr>
              <a:t>Venus</a:t>
            </a:r>
            <a:endParaRPr sz="2200">
              <a:solidFill>
                <a:srgbClr val="FFFFFF"/>
              </a:solidFill>
              <a:latin typeface="Playfair Display Black"/>
              <a:ea typeface="Playfair Display Black"/>
              <a:cs typeface="Playfair Display Black"/>
              <a:sym typeface="Playfair Display Black"/>
            </a:endParaRPr>
          </a:p>
        </p:txBody>
      </p:sp>
      <p:cxnSp>
        <p:nvCxnSpPr>
          <p:cNvPr id="662" name="Google Shape;662;p60"/>
          <p:cNvCxnSpPr/>
          <p:nvPr/>
        </p:nvCxnSpPr>
        <p:spPr>
          <a:xfrm>
            <a:off x="3110873" y="1372625"/>
            <a:ext cx="0" cy="2786400"/>
          </a:xfrm>
          <a:prstGeom prst="straightConnector1">
            <a:avLst/>
          </a:prstGeom>
          <a:noFill/>
          <a:ln cap="flat" cmpd="sng" w="19050">
            <a:solidFill>
              <a:schemeClr val="lt1"/>
            </a:solidFill>
            <a:prstDash val="solid"/>
            <a:round/>
            <a:headEnd len="med" w="med" type="none"/>
            <a:tailEnd len="med" w="med" type="none"/>
          </a:ln>
        </p:spPr>
      </p:cxnSp>
      <p:cxnSp>
        <p:nvCxnSpPr>
          <p:cNvPr id="663" name="Google Shape;663;p60"/>
          <p:cNvCxnSpPr/>
          <p:nvPr/>
        </p:nvCxnSpPr>
        <p:spPr>
          <a:xfrm>
            <a:off x="6033127" y="1372625"/>
            <a:ext cx="0" cy="27864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61"/>
          <p:cNvSpPr/>
          <p:nvPr/>
        </p:nvSpPr>
        <p:spPr>
          <a:xfrm>
            <a:off x="1458300" y="1491725"/>
            <a:ext cx="2761800" cy="2761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1"/>
          <p:cNvSpPr txBox="1"/>
          <p:nvPr>
            <p:ph type="title"/>
          </p:nvPr>
        </p:nvSpPr>
        <p:spPr>
          <a:xfrm>
            <a:off x="1867463" y="2087025"/>
            <a:ext cx="1943400" cy="76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75%</a:t>
            </a:r>
            <a:endParaRPr/>
          </a:p>
        </p:txBody>
      </p:sp>
      <p:sp>
        <p:nvSpPr>
          <p:cNvPr id="670" name="Google Shape;670;p61"/>
          <p:cNvSpPr txBox="1"/>
          <p:nvPr>
            <p:ph idx="1" type="subTitle"/>
          </p:nvPr>
        </p:nvSpPr>
        <p:spPr>
          <a:xfrm>
            <a:off x="1867738" y="3113713"/>
            <a:ext cx="1943400" cy="5445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Saturn is a gas giant with several rings</a:t>
            </a:r>
            <a:endParaRPr/>
          </a:p>
        </p:txBody>
      </p:sp>
      <p:sp>
        <p:nvSpPr>
          <p:cNvPr id="671" name="Google Shape;671;p61"/>
          <p:cNvSpPr txBox="1"/>
          <p:nvPr>
            <p:ph idx="2" type="title"/>
          </p:nvPr>
        </p:nvSpPr>
        <p:spPr>
          <a:xfrm>
            <a:off x="5092763" y="2963613"/>
            <a:ext cx="2592900" cy="58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138,000</a:t>
            </a:r>
            <a:endParaRPr/>
          </a:p>
        </p:txBody>
      </p:sp>
      <p:sp>
        <p:nvSpPr>
          <p:cNvPr id="672" name="Google Shape;672;p61"/>
          <p:cNvSpPr txBox="1"/>
          <p:nvPr>
            <p:ph idx="3" type="subTitle"/>
          </p:nvPr>
        </p:nvSpPr>
        <p:spPr>
          <a:xfrm>
            <a:off x="5366388" y="3591513"/>
            <a:ext cx="2319300" cy="760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Neptune is the farthest planet from the Sun</a:t>
            </a:r>
            <a:endParaRPr/>
          </a:p>
        </p:txBody>
      </p:sp>
      <p:sp>
        <p:nvSpPr>
          <p:cNvPr id="673" name="Google Shape;673;p61"/>
          <p:cNvSpPr txBox="1"/>
          <p:nvPr>
            <p:ph idx="4" type="title"/>
          </p:nvPr>
        </p:nvSpPr>
        <p:spPr>
          <a:xfrm>
            <a:off x="5092763" y="1392938"/>
            <a:ext cx="2592900" cy="58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274,000</a:t>
            </a:r>
            <a:endParaRPr/>
          </a:p>
        </p:txBody>
      </p:sp>
      <p:sp>
        <p:nvSpPr>
          <p:cNvPr id="674" name="Google Shape;674;p61"/>
          <p:cNvSpPr txBox="1"/>
          <p:nvPr>
            <p:ph idx="5" type="subTitle"/>
          </p:nvPr>
        </p:nvSpPr>
        <p:spPr>
          <a:xfrm>
            <a:off x="5366388" y="2021388"/>
            <a:ext cx="2319300" cy="760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Jupiter is the biggest planet of them all</a:t>
            </a:r>
            <a:endParaRPr/>
          </a:p>
        </p:txBody>
      </p:sp>
      <p:sp>
        <p:nvSpPr>
          <p:cNvPr id="675" name="Google Shape;675;p61"/>
          <p:cNvSpPr txBox="1"/>
          <p:nvPr>
            <p:ph idx="6" type="title"/>
          </p:nvPr>
        </p:nvSpPr>
        <p:spPr>
          <a:xfrm>
            <a:off x="720000" y="540000"/>
            <a:ext cx="7704300" cy="58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a:t>
            </a:r>
            <a:r>
              <a:rPr lang="en"/>
              <a:t> high degree of </a:t>
            </a:r>
            <a:r>
              <a:rPr lang="en"/>
              <a:t>success</a:t>
            </a:r>
            <a:endParaRPr/>
          </a:p>
        </p:txBody>
      </p:sp>
      <p:cxnSp>
        <p:nvCxnSpPr>
          <p:cNvPr id="676" name="Google Shape;676;p61"/>
          <p:cNvCxnSpPr/>
          <p:nvPr/>
        </p:nvCxnSpPr>
        <p:spPr>
          <a:xfrm>
            <a:off x="5203263" y="2203113"/>
            <a:ext cx="0" cy="399600"/>
          </a:xfrm>
          <a:prstGeom prst="straightConnector1">
            <a:avLst/>
          </a:prstGeom>
          <a:noFill/>
          <a:ln cap="flat" cmpd="sng" w="19050">
            <a:solidFill>
              <a:schemeClr val="lt1"/>
            </a:solidFill>
            <a:prstDash val="solid"/>
            <a:round/>
            <a:headEnd len="med" w="med" type="none"/>
            <a:tailEnd len="med" w="med" type="none"/>
          </a:ln>
        </p:spPr>
      </p:cxnSp>
      <p:cxnSp>
        <p:nvCxnSpPr>
          <p:cNvPr id="677" name="Google Shape;677;p61"/>
          <p:cNvCxnSpPr/>
          <p:nvPr/>
        </p:nvCxnSpPr>
        <p:spPr>
          <a:xfrm>
            <a:off x="5203263" y="3772113"/>
            <a:ext cx="0" cy="3996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1" name="Shape 681"/>
        <p:cNvGrpSpPr/>
        <p:nvPr/>
      </p:nvGrpSpPr>
      <p:grpSpPr>
        <a:xfrm>
          <a:off x="0" y="0"/>
          <a:ext cx="0" cy="0"/>
          <a:chOff x="0" y="0"/>
          <a:chExt cx="0" cy="0"/>
        </a:xfrm>
      </p:grpSpPr>
      <p:sp>
        <p:nvSpPr>
          <p:cNvPr id="682" name="Google Shape;682;p62"/>
          <p:cNvSpPr txBox="1"/>
          <p:nvPr>
            <p:ph idx="1" type="body"/>
          </p:nvPr>
        </p:nvSpPr>
        <p:spPr>
          <a:xfrm>
            <a:off x="769325" y="540000"/>
            <a:ext cx="3493200" cy="9171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A picture is worth a thousand words</a:t>
            </a:r>
            <a:endParaRPr/>
          </a:p>
        </p:txBody>
      </p:sp>
      <p:sp>
        <p:nvSpPr>
          <p:cNvPr id="683" name="Google Shape;683;p62"/>
          <p:cNvSpPr txBox="1"/>
          <p:nvPr/>
        </p:nvSpPr>
        <p:spPr>
          <a:xfrm>
            <a:off x="6860400" y="4139925"/>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2022</a:t>
            </a:r>
            <a:endParaRPr sz="1200">
              <a:solidFill>
                <a:schemeClr val="lt1"/>
              </a:solidFill>
              <a:latin typeface="Archivo"/>
              <a:ea typeface="Archivo"/>
              <a:cs typeface="Archivo"/>
              <a:sym typeface="Archivo"/>
            </a:endParaRPr>
          </a:p>
        </p:txBody>
      </p:sp>
      <p:sp>
        <p:nvSpPr>
          <p:cNvPr id="684" name="Google Shape;684;p62"/>
          <p:cNvSpPr txBox="1"/>
          <p:nvPr/>
        </p:nvSpPr>
        <p:spPr>
          <a:xfrm>
            <a:off x="6860400" y="4446449"/>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www.slidesgo.com</a:t>
            </a:r>
            <a:endParaRPr sz="1200">
              <a:solidFill>
                <a:schemeClr val="lt1"/>
              </a:solidFill>
              <a:latin typeface="Archivo"/>
              <a:ea typeface="Archivo"/>
              <a:cs typeface="Archivo"/>
              <a:sym typeface="Archivo"/>
            </a:endParaRPr>
          </a:p>
        </p:txBody>
      </p:sp>
      <p:sp>
        <p:nvSpPr>
          <p:cNvPr id="685" name="Google Shape;685;p62"/>
          <p:cNvSpPr txBox="1"/>
          <p:nvPr/>
        </p:nvSpPr>
        <p:spPr>
          <a:xfrm rot="-5400000">
            <a:off x="7651675" y="1204650"/>
            <a:ext cx="1436400" cy="1080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i="1" lang="en" sz="1000">
                <a:solidFill>
                  <a:schemeClr val="lt1"/>
                </a:solidFill>
                <a:latin typeface="Archivo"/>
                <a:ea typeface="Archivo"/>
                <a:cs typeface="Archivo"/>
                <a:sym typeface="Archivo"/>
              </a:rPr>
              <a:t>#BusinessManagement</a:t>
            </a:r>
            <a:endParaRPr i="1" sz="1000">
              <a:solidFill>
                <a:schemeClr val="lt1"/>
              </a:solidFill>
              <a:latin typeface="Archivo"/>
              <a:ea typeface="Archivo"/>
              <a:cs typeface="Archivo"/>
              <a:sym typeface="Archivo"/>
            </a:endParaRPr>
          </a:p>
        </p:txBody>
      </p:sp>
      <p:cxnSp>
        <p:nvCxnSpPr>
          <p:cNvPr id="686" name="Google Shape;686;p62"/>
          <p:cNvCxnSpPr/>
          <p:nvPr/>
        </p:nvCxnSpPr>
        <p:spPr>
          <a:xfrm>
            <a:off x="7952400" y="4376450"/>
            <a:ext cx="471600" cy="0"/>
          </a:xfrm>
          <a:prstGeom prst="straightConnector1">
            <a:avLst/>
          </a:prstGeom>
          <a:noFill/>
          <a:ln cap="flat" cmpd="sng" w="19050">
            <a:solidFill>
              <a:schemeClr val="lt1"/>
            </a:solidFill>
            <a:prstDash val="solid"/>
            <a:round/>
            <a:headEnd len="med" w="med" type="none"/>
            <a:tailEnd len="med" w="med" type="none"/>
          </a:ln>
        </p:spPr>
      </p:cxnSp>
      <p:cxnSp>
        <p:nvCxnSpPr>
          <p:cNvPr id="687" name="Google Shape;687;p62"/>
          <p:cNvCxnSpPr/>
          <p:nvPr/>
        </p:nvCxnSpPr>
        <p:spPr>
          <a:xfrm>
            <a:off x="769325" y="1511850"/>
            <a:ext cx="0" cy="30873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63"/>
          <p:cNvSpPr txBox="1"/>
          <p:nvPr>
            <p:ph type="title"/>
          </p:nvPr>
        </p:nvSpPr>
        <p:spPr>
          <a:xfrm flipH="1">
            <a:off x="720000" y="540000"/>
            <a:ext cx="7704000" cy="57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a:t>
            </a:r>
            <a:r>
              <a:rPr lang="en"/>
              <a:t>requently asked questions</a:t>
            </a:r>
            <a:endParaRPr/>
          </a:p>
        </p:txBody>
      </p:sp>
      <p:sp>
        <p:nvSpPr>
          <p:cNvPr id="693" name="Google Shape;693;p63"/>
          <p:cNvSpPr txBox="1"/>
          <p:nvPr>
            <p:ph idx="16" type="subTitle"/>
          </p:nvPr>
        </p:nvSpPr>
        <p:spPr>
          <a:xfrm>
            <a:off x="1730500" y="2090419"/>
            <a:ext cx="2476200" cy="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Is Saturn </a:t>
            </a:r>
            <a:r>
              <a:rPr lang="en"/>
              <a:t>composed mostly of hydrogen and helium?</a:t>
            </a:r>
            <a:endParaRPr/>
          </a:p>
        </p:txBody>
      </p:sp>
      <p:sp>
        <p:nvSpPr>
          <p:cNvPr id="694" name="Google Shape;694;p63"/>
          <p:cNvSpPr txBox="1"/>
          <p:nvPr>
            <p:ph idx="2" type="title"/>
          </p:nvPr>
        </p:nvSpPr>
        <p:spPr>
          <a:xfrm flipH="1">
            <a:off x="1056100" y="1622925"/>
            <a:ext cx="522000" cy="270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01</a:t>
            </a:r>
            <a:endParaRPr/>
          </a:p>
        </p:txBody>
      </p:sp>
      <p:sp>
        <p:nvSpPr>
          <p:cNvPr id="695" name="Google Shape;695;p63"/>
          <p:cNvSpPr txBox="1"/>
          <p:nvPr>
            <p:ph idx="3" type="title"/>
          </p:nvPr>
        </p:nvSpPr>
        <p:spPr>
          <a:xfrm flipH="1">
            <a:off x="1056100" y="2247033"/>
            <a:ext cx="522000" cy="27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02</a:t>
            </a:r>
            <a:endParaRPr/>
          </a:p>
        </p:txBody>
      </p:sp>
      <p:sp>
        <p:nvSpPr>
          <p:cNvPr id="696" name="Google Shape;696;p63"/>
          <p:cNvSpPr txBox="1"/>
          <p:nvPr>
            <p:ph idx="4" type="title"/>
          </p:nvPr>
        </p:nvSpPr>
        <p:spPr>
          <a:xfrm flipH="1">
            <a:off x="1056100" y="2870874"/>
            <a:ext cx="522000" cy="270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03</a:t>
            </a:r>
            <a:endParaRPr/>
          </a:p>
        </p:txBody>
      </p:sp>
      <p:sp>
        <p:nvSpPr>
          <p:cNvPr id="697" name="Google Shape;697;p63"/>
          <p:cNvSpPr txBox="1"/>
          <p:nvPr>
            <p:ph idx="5" type="title"/>
          </p:nvPr>
        </p:nvSpPr>
        <p:spPr>
          <a:xfrm flipH="1">
            <a:off x="1056100" y="3495058"/>
            <a:ext cx="522000" cy="27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04</a:t>
            </a:r>
            <a:endParaRPr/>
          </a:p>
        </p:txBody>
      </p:sp>
      <p:sp>
        <p:nvSpPr>
          <p:cNvPr id="698" name="Google Shape;698;p63"/>
          <p:cNvSpPr txBox="1"/>
          <p:nvPr>
            <p:ph idx="6" type="title"/>
          </p:nvPr>
        </p:nvSpPr>
        <p:spPr>
          <a:xfrm flipH="1">
            <a:off x="1056100" y="4119029"/>
            <a:ext cx="522000" cy="27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05</a:t>
            </a:r>
            <a:endParaRPr/>
          </a:p>
        </p:txBody>
      </p:sp>
      <p:sp>
        <p:nvSpPr>
          <p:cNvPr id="699" name="Google Shape;699;p63"/>
          <p:cNvSpPr txBox="1"/>
          <p:nvPr>
            <p:ph idx="7" type="title"/>
          </p:nvPr>
        </p:nvSpPr>
        <p:spPr>
          <a:xfrm flipH="1">
            <a:off x="4937300" y="1622925"/>
            <a:ext cx="522000" cy="270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06</a:t>
            </a:r>
            <a:endParaRPr/>
          </a:p>
        </p:txBody>
      </p:sp>
      <p:sp>
        <p:nvSpPr>
          <p:cNvPr id="700" name="Google Shape;700;p63"/>
          <p:cNvSpPr txBox="1"/>
          <p:nvPr>
            <p:ph idx="8" type="title"/>
          </p:nvPr>
        </p:nvSpPr>
        <p:spPr>
          <a:xfrm flipH="1">
            <a:off x="4937300" y="2246849"/>
            <a:ext cx="522000" cy="27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07</a:t>
            </a:r>
            <a:endParaRPr/>
          </a:p>
        </p:txBody>
      </p:sp>
      <p:sp>
        <p:nvSpPr>
          <p:cNvPr id="701" name="Google Shape;701;p63"/>
          <p:cNvSpPr txBox="1"/>
          <p:nvPr>
            <p:ph idx="9" type="title"/>
          </p:nvPr>
        </p:nvSpPr>
        <p:spPr>
          <a:xfrm flipH="1">
            <a:off x="4937300" y="2870775"/>
            <a:ext cx="522000" cy="270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08</a:t>
            </a:r>
            <a:endParaRPr/>
          </a:p>
        </p:txBody>
      </p:sp>
      <p:sp>
        <p:nvSpPr>
          <p:cNvPr id="702" name="Google Shape;702;p63"/>
          <p:cNvSpPr txBox="1"/>
          <p:nvPr>
            <p:ph idx="13" type="title"/>
          </p:nvPr>
        </p:nvSpPr>
        <p:spPr>
          <a:xfrm flipH="1">
            <a:off x="4937300" y="3495025"/>
            <a:ext cx="522000" cy="27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09</a:t>
            </a:r>
            <a:endParaRPr/>
          </a:p>
        </p:txBody>
      </p:sp>
      <p:sp>
        <p:nvSpPr>
          <p:cNvPr id="703" name="Google Shape;703;p63"/>
          <p:cNvSpPr txBox="1"/>
          <p:nvPr>
            <p:ph idx="14" type="title"/>
          </p:nvPr>
        </p:nvSpPr>
        <p:spPr>
          <a:xfrm flipH="1">
            <a:off x="4937300" y="4119066"/>
            <a:ext cx="522000" cy="27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10</a:t>
            </a:r>
            <a:endParaRPr/>
          </a:p>
        </p:txBody>
      </p:sp>
      <p:sp>
        <p:nvSpPr>
          <p:cNvPr id="704" name="Google Shape;704;p63"/>
          <p:cNvSpPr txBox="1"/>
          <p:nvPr>
            <p:ph idx="1" type="subTitle"/>
          </p:nvPr>
        </p:nvSpPr>
        <p:spPr>
          <a:xfrm>
            <a:off x="1730500" y="1466500"/>
            <a:ext cx="2476200" cy="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Is Jupiter the biggest planet in the Solar System?</a:t>
            </a:r>
            <a:endParaRPr/>
          </a:p>
        </p:txBody>
      </p:sp>
      <p:sp>
        <p:nvSpPr>
          <p:cNvPr id="705" name="Google Shape;705;p63"/>
          <p:cNvSpPr txBox="1"/>
          <p:nvPr>
            <p:ph idx="15" type="subTitle"/>
          </p:nvPr>
        </p:nvSpPr>
        <p:spPr>
          <a:xfrm>
            <a:off x="5611700" y="1466500"/>
            <a:ext cx="2476200" cy="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Is Earth the third planet from the Sun and does it have life?</a:t>
            </a:r>
            <a:endParaRPr/>
          </a:p>
        </p:txBody>
      </p:sp>
      <p:sp>
        <p:nvSpPr>
          <p:cNvPr id="706" name="Google Shape;706;p63"/>
          <p:cNvSpPr txBox="1"/>
          <p:nvPr>
            <p:ph idx="17" type="subTitle"/>
          </p:nvPr>
        </p:nvSpPr>
        <p:spPr>
          <a:xfrm>
            <a:off x="5611700" y="2090425"/>
            <a:ext cx="2476200" cy="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Is Venus the second planet from the Sun?</a:t>
            </a:r>
            <a:endParaRPr/>
          </a:p>
        </p:txBody>
      </p:sp>
      <p:sp>
        <p:nvSpPr>
          <p:cNvPr id="707" name="Google Shape;707;p63"/>
          <p:cNvSpPr txBox="1"/>
          <p:nvPr>
            <p:ph idx="18" type="subTitle"/>
          </p:nvPr>
        </p:nvSpPr>
        <p:spPr>
          <a:xfrm>
            <a:off x="1730500" y="2714346"/>
            <a:ext cx="2476200" cy="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Is Neptune </a:t>
            </a:r>
            <a:r>
              <a:rPr lang="en"/>
              <a:t>the farthest planet from the Sun?</a:t>
            </a:r>
            <a:endParaRPr/>
          </a:p>
        </p:txBody>
      </p:sp>
      <p:sp>
        <p:nvSpPr>
          <p:cNvPr id="708" name="Google Shape;708;p63"/>
          <p:cNvSpPr txBox="1"/>
          <p:nvPr>
            <p:ph idx="19" type="subTitle"/>
          </p:nvPr>
        </p:nvSpPr>
        <p:spPr>
          <a:xfrm>
            <a:off x="5611700" y="2714350"/>
            <a:ext cx="2476200" cy="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Is the Moon Earth’s only natural satellite?</a:t>
            </a:r>
            <a:endParaRPr/>
          </a:p>
        </p:txBody>
      </p:sp>
      <p:sp>
        <p:nvSpPr>
          <p:cNvPr id="709" name="Google Shape;709;p63"/>
          <p:cNvSpPr txBox="1"/>
          <p:nvPr>
            <p:ph idx="20" type="subTitle"/>
          </p:nvPr>
        </p:nvSpPr>
        <p:spPr>
          <a:xfrm>
            <a:off x="1730500" y="3338273"/>
            <a:ext cx="2476200" cy="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Is the Sun</a:t>
            </a:r>
            <a:r>
              <a:rPr lang="en"/>
              <a:t> the star at the center of the Solar System?</a:t>
            </a:r>
            <a:endParaRPr/>
          </a:p>
        </p:txBody>
      </p:sp>
      <p:sp>
        <p:nvSpPr>
          <p:cNvPr id="710" name="Google Shape;710;p63"/>
          <p:cNvSpPr txBox="1"/>
          <p:nvPr>
            <p:ph idx="21" type="subTitle"/>
          </p:nvPr>
        </p:nvSpPr>
        <p:spPr>
          <a:xfrm>
            <a:off x="5611700" y="3338275"/>
            <a:ext cx="2476200" cy="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Is Mercury</a:t>
            </a:r>
            <a:r>
              <a:rPr lang="en"/>
              <a:t> the smallest planet in the Solar System?</a:t>
            </a:r>
            <a:endParaRPr/>
          </a:p>
        </p:txBody>
      </p:sp>
      <p:sp>
        <p:nvSpPr>
          <p:cNvPr id="711" name="Google Shape;711;p63"/>
          <p:cNvSpPr txBox="1"/>
          <p:nvPr>
            <p:ph idx="22" type="subTitle"/>
          </p:nvPr>
        </p:nvSpPr>
        <p:spPr>
          <a:xfrm>
            <a:off x="1730500" y="3962200"/>
            <a:ext cx="2476200" cy="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Is Ceres</a:t>
            </a:r>
            <a:r>
              <a:rPr lang="en"/>
              <a:t> located in the main asteroid belt?</a:t>
            </a:r>
            <a:endParaRPr/>
          </a:p>
        </p:txBody>
      </p:sp>
      <p:sp>
        <p:nvSpPr>
          <p:cNvPr id="712" name="Google Shape;712;p63"/>
          <p:cNvSpPr txBox="1"/>
          <p:nvPr>
            <p:ph idx="23" type="subTitle"/>
          </p:nvPr>
        </p:nvSpPr>
        <p:spPr>
          <a:xfrm>
            <a:off x="5611700" y="3962200"/>
            <a:ext cx="2476200" cy="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Is Mars </a:t>
            </a:r>
            <a:r>
              <a:rPr lang="en"/>
              <a:t>actually a cold place despite being red?</a:t>
            </a:r>
            <a:endParaRPr/>
          </a:p>
        </p:txBody>
      </p:sp>
      <p:cxnSp>
        <p:nvCxnSpPr>
          <p:cNvPr id="713" name="Google Shape;713;p63"/>
          <p:cNvCxnSpPr/>
          <p:nvPr/>
        </p:nvCxnSpPr>
        <p:spPr>
          <a:xfrm>
            <a:off x="1646175" y="1586200"/>
            <a:ext cx="0" cy="2820600"/>
          </a:xfrm>
          <a:prstGeom prst="straightConnector1">
            <a:avLst/>
          </a:prstGeom>
          <a:noFill/>
          <a:ln cap="flat" cmpd="sng" w="19050">
            <a:solidFill>
              <a:srgbClr val="FFFFFF"/>
            </a:solidFill>
            <a:prstDash val="solid"/>
            <a:round/>
            <a:headEnd len="med" w="med" type="none"/>
            <a:tailEnd len="med" w="med" type="none"/>
          </a:ln>
        </p:spPr>
      </p:cxnSp>
      <p:cxnSp>
        <p:nvCxnSpPr>
          <p:cNvPr id="714" name="Google Shape;714;p63"/>
          <p:cNvCxnSpPr/>
          <p:nvPr/>
        </p:nvCxnSpPr>
        <p:spPr>
          <a:xfrm>
            <a:off x="5527200" y="1586200"/>
            <a:ext cx="0" cy="28206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64"/>
          <p:cNvSpPr txBox="1"/>
          <p:nvPr/>
        </p:nvSpPr>
        <p:spPr>
          <a:xfrm flipH="1">
            <a:off x="2878075" y="1370875"/>
            <a:ext cx="5545800" cy="2163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1200"/>
              </a:spcAft>
              <a:buNone/>
            </a:pPr>
            <a:r>
              <a:rPr lang="en">
                <a:solidFill>
                  <a:srgbClr val="FFFFFF"/>
                </a:solidFill>
                <a:latin typeface="Archivo"/>
                <a:ea typeface="Archivo"/>
                <a:cs typeface="Archivo"/>
                <a:sym typeface="Archivo"/>
              </a:rPr>
              <a:t>Insert full name here</a:t>
            </a:r>
            <a:endParaRPr>
              <a:solidFill>
                <a:srgbClr val="FFFFFF"/>
              </a:solidFill>
              <a:latin typeface="Archivo"/>
              <a:ea typeface="Archivo"/>
              <a:cs typeface="Archivo"/>
              <a:sym typeface="Archivo"/>
            </a:endParaRPr>
          </a:p>
        </p:txBody>
      </p:sp>
      <p:sp>
        <p:nvSpPr>
          <p:cNvPr id="720" name="Google Shape;720;p64"/>
          <p:cNvSpPr txBox="1"/>
          <p:nvPr/>
        </p:nvSpPr>
        <p:spPr>
          <a:xfrm flipH="1">
            <a:off x="2877478" y="1701644"/>
            <a:ext cx="5545800" cy="2163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1200"/>
              </a:spcAft>
              <a:buClr>
                <a:schemeClr val="lt2"/>
              </a:buClr>
              <a:buSzPts val="1100"/>
              <a:buFont typeface="Arial"/>
              <a:buNone/>
            </a:pPr>
            <a:r>
              <a:rPr lang="en">
                <a:solidFill>
                  <a:schemeClr val="lt1"/>
                </a:solidFill>
                <a:latin typeface="Archivo"/>
                <a:ea typeface="Archivo"/>
                <a:cs typeface="Archivo"/>
                <a:sym typeface="Archivo"/>
              </a:rPr>
              <a:t>Insert parents’ names here</a:t>
            </a:r>
            <a:endParaRPr>
              <a:solidFill>
                <a:srgbClr val="FFFFFF"/>
              </a:solidFill>
              <a:latin typeface="Archivo"/>
              <a:ea typeface="Archivo"/>
              <a:cs typeface="Archivo"/>
              <a:sym typeface="Archivo"/>
            </a:endParaRPr>
          </a:p>
        </p:txBody>
      </p:sp>
      <p:sp>
        <p:nvSpPr>
          <p:cNvPr id="721" name="Google Shape;721;p64"/>
          <p:cNvSpPr txBox="1"/>
          <p:nvPr/>
        </p:nvSpPr>
        <p:spPr>
          <a:xfrm flipH="1">
            <a:off x="2877590" y="2032412"/>
            <a:ext cx="5545800" cy="2163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1200"/>
              </a:spcAft>
              <a:buClr>
                <a:schemeClr val="lt2"/>
              </a:buClr>
              <a:buSzPts val="1100"/>
              <a:buFont typeface="Arial"/>
              <a:buNone/>
            </a:pPr>
            <a:r>
              <a:rPr lang="en">
                <a:solidFill>
                  <a:schemeClr val="lt1"/>
                </a:solidFill>
                <a:latin typeface="Archivo"/>
                <a:ea typeface="Archivo"/>
                <a:cs typeface="Archivo"/>
                <a:sym typeface="Archivo"/>
              </a:rPr>
              <a:t>Insert gender here</a:t>
            </a:r>
            <a:endParaRPr>
              <a:solidFill>
                <a:srgbClr val="FFFFFF"/>
              </a:solidFill>
              <a:latin typeface="Archivo"/>
              <a:ea typeface="Archivo"/>
              <a:cs typeface="Archivo"/>
              <a:sym typeface="Archivo"/>
            </a:endParaRPr>
          </a:p>
        </p:txBody>
      </p:sp>
      <p:sp>
        <p:nvSpPr>
          <p:cNvPr id="722" name="Google Shape;722;p64"/>
          <p:cNvSpPr txBox="1"/>
          <p:nvPr/>
        </p:nvSpPr>
        <p:spPr>
          <a:xfrm flipH="1">
            <a:off x="2877590" y="2363181"/>
            <a:ext cx="5545800" cy="2163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1200"/>
              </a:spcAft>
              <a:buClr>
                <a:schemeClr val="lt2"/>
              </a:buClr>
              <a:buSzPts val="1100"/>
              <a:buFont typeface="Arial"/>
              <a:buNone/>
            </a:pPr>
            <a:r>
              <a:rPr lang="en">
                <a:solidFill>
                  <a:schemeClr val="lt1"/>
                </a:solidFill>
                <a:latin typeface="Archivo"/>
                <a:ea typeface="Archivo"/>
                <a:cs typeface="Archivo"/>
                <a:sym typeface="Archivo"/>
              </a:rPr>
              <a:t>Insert date of birth here</a:t>
            </a:r>
            <a:endParaRPr>
              <a:solidFill>
                <a:srgbClr val="FFFFFF"/>
              </a:solidFill>
              <a:latin typeface="Archivo"/>
              <a:ea typeface="Archivo"/>
              <a:cs typeface="Archivo"/>
              <a:sym typeface="Archivo"/>
            </a:endParaRPr>
          </a:p>
        </p:txBody>
      </p:sp>
      <p:sp>
        <p:nvSpPr>
          <p:cNvPr id="723" name="Google Shape;723;p64"/>
          <p:cNvSpPr txBox="1"/>
          <p:nvPr/>
        </p:nvSpPr>
        <p:spPr>
          <a:xfrm flipH="1">
            <a:off x="2877590" y="2693949"/>
            <a:ext cx="5545800" cy="2163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1200"/>
              </a:spcAft>
              <a:buClr>
                <a:schemeClr val="lt2"/>
              </a:buClr>
              <a:buSzPts val="1100"/>
              <a:buFont typeface="Arial"/>
              <a:buNone/>
            </a:pPr>
            <a:r>
              <a:rPr lang="en">
                <a:solidFill>
                  <a:schemeClr val="lt1"/>
                </a:solidFill>
                <a:latin typeface="Archivo"/>
                <a:ea typeface="Archivo"/>
                <a:cs typeface="Archivo"/>
                <a:sym typeface="Archivo"/>
              </a:rPr>
              <a:t>Insert nationality here</a:t>
            </a:r>
            <a:endParaRPr>
              <a:solidFill>
                <a:srgbClr val="FFFFFF"/>
              </a:solidFill>
              <a:latin typeface="Archivo"/>
              <a:ea typeface="Archivo"/>
              <a:cs typeface="Archivo"/>
              <a:sym typeface="Archivo"/>
            </a:endParaRPr>
          </a:p>
        </p:txBody>
      </p:sp>
      <p:sp>
        <p:nvSpPr>
          <p:cNvPr id="724" name="Google Shape;724;p64"/>
          <p:cNvSpPr txBox="1"/>
          <p:nvPr/>
        </p:nvSpPr>
        <p:spPr>
          <a:xfrm flipH="1">
            <a:off x="2877590" y="3024718"/>
            <a:ext cx="5545800" cy="2163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1200"/>
              </a:spcAft>
              <a:buClr>
                <a:schemeClr val="lt2"/>
              </a:buClr>
              <a:buSzPts val="1100"/>
              <a:buFont typeface="Arial"/>
              <a:buNone/>
            </a:pPr>
            <a:r>
              <a:rPr lang="en">
                <a:solidFill>
                  <a:schemeClr val="lt1"/>
                </a:solidFill>
                <a:latin typeface="Archivo"/>
                <a:ea typeface="Archivo"/>
                <a:cs typeface="Archivo"/>
                <a:sym typeface="Archivo"/>
              </a:rPr>
              <a:t>Insert address here</a:t>
            </a:r>
            <a:endParaRPr>
              <a:solidFill>
                <a:srgbClr val="FFFFFF"/>
              </a:solidFill>
              <a:latin typeface="Archivo"/>
              <a:ea typeface="Archivo"/>
              <a:cs typeface="Archivo"/>
              <a:sym typeface="Archivo"/>
            </a:endParaRPr>
          </a:p>
        </p:txBody>
      </p:sp>
      <p:sp>
        <p:nvSpPr>
          <p:cNvPr id="725" name="Google Shape;725;p64"/>
          <p:cNvSpPr txBox="1"/>
          <p:nvPr/>
        </p:nvSpPr>
        <p:spPr>
          <a:xfrm flipH="1">
            <a:off x="2877590" y="3355487"/>
            <a:ext cx="5545800" cy="2163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1200"/>
              </a:spcAft>
              <a:buClr>
                <a:schemeClr val="lt2"/>
              </a:buClr>
              <a:buSzPts val="1100"/>
              <a:buFont typeface="Arial"/>
              <a:buNone/>
            </a:pPr>
            <a:r>
              <a:rPr lang="en">
                <a:solidFill>
                  <a:schemeClr val="lt1"/>
                </a:solidFill>
                <a:latin typeface="Archivo"/>
                <a:ea typeface="Archivo"/>
                <a:cs typeface="Archivo"/>
                <a:sym typeface="Archivo"/>
              </a:rPr>
              <a:t>Insert phone number here</a:t>
            </a:r>
            <a:endParaRPr>
              <a:solidFill>
                <a:srgbClr val="FFFFFF"/>
              </a:solidFill>
              <a:latin typeface="Archivo"/>
              <a:ea typeface="Archivo"/>
              <a:cs typeface="Archivo"/>
              <a:sym typeface="Archivo"/>
            </a:endParaRPr>
          </a:p>
        </p:txBody>
      </p:sp>
      <p:sp>
        <p:nvSpPr>
          <p:cNvPr id="726" name="Google Shape;726;p64"/>
          <p:cNvSpPr txBox="1"/>
          <p:nvPr/>
        </p:nvSpPr>
        <p:spPr>
          <a:xfrm flipH="1">
            <a:off x="2877590" y="3686255"/>
            <a:ext cx="5545800" cy="2163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1200"/>
              </a:spcAft>
              <a:buClr>
                <a:schemeClr val="lt2"/>
              </a:buClr>
              <a:buSzPts val="1100"/>
              <a:buFont typeface="Arial"/>
              <a:buNone/>
            </a:pPr>
            <a:r>
              <a:rPr lang="en">
                <a:solidFill>
                  <a:schemeClr val="lt1"/>
                </a:solidFill>
                <a:latin typeface="Archivo"/>
                <a:ea typeface="Archivo"/>
                <a:cs typeface="Archivo"/>
                <a:sym typeface="Archivo"/>
              </a:rPr>
              <a:t>Insert email address here</a:t>
            </a:r>
            <a:endParaRPr>
              <a:solidFill>
                <a:srgbClr val="FFFFFF"/>
              </a:solidFill>
              <a:latin typeface="Archivo"/>
              <a:ea typeface="Archivo"/>
              <a:cs typeface="Archivo"/>
              <a:sym typeface="Archivo"/>
            </a:endParaRPr>
          </a:p>
        </p:txBody>
      </p:sp>
      <p:sp>
        <p:nvSpPr>
          <p:cNvPr id="727" name="Google Shape;727;p64"/>
          <p:cNvSpPr txBox="1"/>
          <p:nvPr/>
        </p:nvSpPr>
        <p:spPr>
          <a:xfrm flipH="1">
            <a:off x="2877590" y="4017024"/>
            <a:ext cx="5545800" cy="2163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1200"/>
              </a:spcAft>
              <a:buClr>
                <a:schemeClr val="lt2"/>
              </a:buClr>
              <a:buSzPts val="1100"/>
              <a:buFont typeface="Arial"/>
              <a:buNone/>
            </a:pPr>
            <a:r>
              <a:rPr lang="en">
                <a:solidFill>
                  <a:schemeClr val="lt1"/>
                </a:solidFill>
                <a:latin typeface="Archivo"/>
                <a:ea typeface="Archivo"/>
                <a:cs typeface="Archivo"/>
                <a:sym typeface="Archivo"/>
              </a:rPr>
              <a:t>Insert any other useful information here</a:t>
            </a:r>
            <a:endParaRPr>
              <a:solidFill>
                <a:srgbClr val="FFFFFF"/>
              </a:solidFill>
              <a:latin typeface="Archivo"/>
              <a:ea typeface="Archivo"/>
              <a:cs typeface="Archivo"/>
              <a:sym typeface="Archivo"/>
            </a:endParaRPr>
          </a:p>
        </p:txBody>
      </p:sp>
      <p:sp>
        <p:nvSpPr>
          <p:cNvPr id="728" name="Google Shape;728;p64"/>
          <p:cNvSpPr txBox="1"/>
          <p:nvPr>
            <p:ph type="title"/>
          </p:nvPr>
        </p:nvSpPr>
        <p:spPr>
          <a:xfrm>
            <a:off x="720000" y="540000"/>
            <a:ext cx="7704000" cy="57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Student enrollment form</a:t>
            </a:r>
            <a:endParaRPr/>
          </a:p>
        </p:txBody>
      </p:sp>
      <p:sp>
        <p:nvSpPr>
          <p:cNvPr id="729" name="Google Shape;729;p64"/>
          <p:cNvSpPr txBox="1"/>
          <p:nvPr/>
        </p:nvSpPr>
        <p:spPr>
          <a:xfrm flipH="1">
            <a:off x="720149" y="1447075"/>
            <a:ext cx="1788600" cy="2163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1200"/>
              </a:spcAft>
              <a:buNone/>
            </a:pPr>
            <a:r>
              <a:rPr lang="en">
                <a:solidFill>
                  <a:srgbClr val="FFFFFF"/>
                </a:solidFill>
                <a:latin typeface="Playfair Display Black"/>
                <a:ea typeface="Playfair Display Black"/>
                <a:cs typeface="Playfair Display Black"/>
                <a:sym typeface="Playfair Display Black"/>
              </a:rPr>
              <a:t>Full name </a:t>
            </a:r>
            <a:endParaRPr>
              <a:solidFill>
                <a:srgbClr val="FFFFFF"/>
              </a:solidFill>
              <a:latin typeface="Playfair Display Black"/>
              <a:ea typeface="Playfair Display Black"/>
              <a:cs typeface="Playfair Display Black"/>
              <a:sym typeface="Playfair Display Black"/>
            </a:endParaRPr>
          </a:p>
        </p:txBody>
      </p:sp>
      <p:sp>
        <p:nvSpPr>
          <p:cNvPr id="730" name="Google Shape;730;p64"/>
          <p:cNvSpPr txBox="1"/>
          <p:nvPr/>
        </p:nvSpPr>
        <p:spPr>
          <a:xfrm flipH="1">
            <a:off x="719956" y="1777844"/>
            <a:ext cx="1788600" cy="2163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1200"/>
              </a:spcAft>
              <a:buNone/>
            </a:pPr>
            <a:r>
              <a:rPr lang="en">
                <a:solidFill>
                  <a:srgbClr val="FFFFFF"/>
                </a:solidFill>
                <a:latin typeface="Playfair Display Black"/>
                <a:ea typeface="Playfair Display Black"/>
                <a:cs typeface="Playfair Display Black"/>
                <a:sym typeface="Playfair Display Black"/>
              </a:rPr>
              <a:t>Parents’ </a:t>
            </a:r>
            <a:r>
              <a:rPr lang="en">
                <a:solidFill>
                  <a:srgbClr val="FFFFFF"/>
                </a:solidFill>
                <a:latin typeface="Playfair Display Black"/>
                <a:ea typeface="Playfair Display Black"/>
                <a:cs typeface="Playfair Display Black"/>
                <a:sym typeface="Playfair Display Black"/>
              </a:rPr>
              <a:t>names</a:t>
            </a:r>
            <a:endParaRPr>
              <a:solidFill>
                <a:srgbClr val="FFFFFF"/>
              </a:solidFill>
              <a:latin typeface="Playfair Display Black"/>
              <a:ea typeface="Playfair Display Black"/>
              <a:cs typeface="Playfair Display Black"/>
              <a:sym typeface="Playfair Display Black"/>
            </a:endParaRPr>
          </a:p>
        </p:txBody>
      </p:sp>
      <p:sp>
        <p:nvSpPr>
          <p:cNvPr id="731" name="Google Shape;731;p64"/>
          <p:cNvSpPr txBox="1"/>
          <p:nvPr/>
        </p:nvSpPr>
        <p:spPr>
          <a:xfrm flipH="1">
            <a:off x="719993" y="2108613"/>
            <a:ext cx="1788600" cy="2163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1200"/>
              </a:spcAft>
              <a:buNone/>
            </a:pPr>
            <a:r>
              <a:rPr lang="en">
                <a:solidFill>
                  <a:srgbClr val="FFFFFF"/>
                </a:solidFill>
                <a:latin typeface="Playfair Display Black"/>
                <a:ea typeface="Playfair Display Black"/>
                <a:cs typeface="Playfair Display Black"/>
                <a:sym typeface="Playfair Display Black"/>
              </a:rPr>
              <a:t>Gender</a:t>
            </a:r>
            <a:endParaRPr>
              <a:solidFill>
                <a:srgbClr val="FFFFFF"/>
              </a:solidFill>
              <a:latin typeface="Playfair Display Black"/>
              <a:ea typeface="Playfair Display Black"/>
              <a:cs typeface="Playfair Display Black"/>
              <a:sym typeface="Playfair Display Black"/>
            </a:endParaRPr>
          </a:p>
        </p:txBody>
      </p:sp>
      <p:sp>
        <p:nvSpPr>
          <p:cNvPr id="732" name="Google Shape;732;p64"/>
          <p:cNvSpPr txBox="1"/>
          <p:nvPr/>
        </p:nvSpPr>
        <p:spPr>
          <a:xfrm flipH="1">
            <a:off x="719993" y="2439381"/>
            <a:ext cx="1788600" cy="2163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1200"/>
              </a:spcAft>
              <a:buNone/>
            </a:pPr>
            <a:r>
              <a:rPr lang="en">
                <a:solidFill>
                  <a:srgbClr val="FFFFFF"/>
                </a:solidFill>
                <a:latin typeface="Playfair Display Black"/>
                <a:ea typeface="Playfair Display Black"/>
                <a:cs typeface="Playfair Display Black"/>
                <a:sym typeface="Playfair Display Black"/>
              </a:rPr>
              <a:t>Date of birth</a:t>
            </a:r>
            <a:endParaRPr>
              <a:solidFill>
                <a:srgbClr val="FFFFFF"/>
              </a:solidFill>
              <a:latin typeface="Playfair Display Black"/>
              <a:ea typeface="Playfair Display Black"/>
              <a:cs typeface="Playfair Display Black"/>
              <a:sym typeface="Playfair Display Black"/>
            </a:endParaRPr>
          </a:p>
        </p:txBody>
      </p:sp>
      <p:sp>
        <p:nvSpPr>
          <p:cNvPr id="733" name="Google Shape;733;p64"/>
          <p:cNvSpPr txBox="1"/>
          <p:nvPr/>
        </p:nvSpPr>
        <p:spPr>
          <a:xfrm flipH="1">
            <a:off x="719993" y="2770150"/>
            <a:ext cx="1788600" cy="2163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1200"/>
              </a:spcAft>
              <a:buNone/>
            </a:pPr>
            <a:r>
              <a:rPr lang="en">
                <a:solidFill>
                  <a:schemeClr val="lt1"/>
                </a:solidFill>
                <a:latin typeface="Playfair Display Black"/>
                <a:ea typeface="Playfair Display Black"/>
                <a:cs typeface="Playfair Display Black"/>
                <a:sym typeface="Playfair Display Black"/>
              </a:rPr>
              <a:t>Nationality</a:t>
            </a:r>
            <a:endParaRPr>
              <a:solidFill>
                <a:srgbClr val="FFFFFF"/>
              </a:solidFill>
              <a:latin typeface="Playfair Display Black"/>
              <a:ea typeface="Playfair Display Black"/>
              <a:cs typeface="Playfair Display Black"/>
              <a:sym typeface="Playfair Display Black"/>
            </a:endParaRPr>
          </a:p>
        </p:txBody>
      </p:sp>
      <p:sp>
        <p:nvSpPr>
          <p:cNvPr id="734" name="Google Shape;734;p64"/>
          <p:cNvSpPr txBox="1"/>
          <p:nvPr/>
        </p:nvSpPr>
        <p:spPr>
          <a:xfrm flipH="1">
            <a:off x="719993" y="3100919"/>
            <a:ext cx="1788600" cy="2163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1200"/>
              </a:spcAft>
              <a:buNone/>
            </a:pPr>
            <a:r>
              <a:rPr lang="en">
                <a:solidFill>
                  <a:schemeClr val="lt1"/>
                </a:solidFill>
                <a:latin typeface="Playfair Display Black"/>
                <a:ea typeface="Playfair Display Black"/>
                <a:cs typeface="Playfair Display Black"/>
                <a:sym typeface="Playfair Display Black"/>
              </a:rPr>
              <a:t>Address</a:t>
            </a:r>
            <a:endParaRPr>
              <a:solidFill>
                <a:srgbClr val="FFFFFF"/>
              </a:solidFill>
              <a:latin typeface="Playfair Display Black"/>
              <a:ea typeface="Playfair Display Black"/>
              <a:cs typeface="Playfair Display Black"/>
              <a:sym typeface="Playfair Display Black"/>
            </a:endParaRPr>
          </a:p>
        </p:txBody>
      </p:sp>
      <p:sp>
        <p:nvSpPr>
          <p:cNvPr id="735" name="Google Shape;735;p64"/>
          <p:cNvSpPr txBox="1"/>
          <p:nvPr/>
        </p:nvSpPr>
        <p:spPr>
          <a:xfrm flipH="1">
            <a:off x="719993" y="3431688"/>
            <a:ext cx="1788600" cy="2163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1200"/>
              </a:spcAft>
              <a:buNone/>
            </a:pPr>
            <a:r>
              <a:rPr lang="en">
                <a:solidFill>
                  <a:srgbClr val="FFFFFF"/>
                </a:solidFill>
                <a:latin typeface="Playfair Display Black"/>
                <a:ea typeface="Playfair Display Black"/>
                <a:cs typeface="Playfair Display Black"/>
                <a:sym typeface="Playfair Display Black"/>
              </a:rPr>
              <a:t>Phone number</a:t>
            </a:r>
            <a:endParaRPr>
              <a:solidFill>
                <a:srgbClr val="FFFFFF"/>
              </a:solidFill>
              <a:latin typeface="Playfair Display Black"/>
              <a:ea typeface="Playfair Display Black"/>
              <a:cs typeface="Playfair Display Black"/>
              <a:sym typeface="Playfair Display Black"/>
            </a:endParaRPr>
          </a:p>
        </p:txBody>
      </p:sp>
      <p:sp>
        <p:nvSpPr>
          <p:cNvPr id="736" name="Google Shape;736;p64"/>
          <p:cNvSpPr txBox="1"/>
          <p:nvPr/>
        </p:nvSpPr>
        <p:spPr>
          <a:xfrm flipH="1">
            <a:off x="719993" y="3762456"/>
            <a:ext cx="1788600" cy="2163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1200"/>
              </a:spcAft>
              <a:buNone/>
            </a:pPr>
            <a:r>
              <a:rPr lang="en">
                <a:solidFill>
                  <a:schemeClr val="lt1"/>
                </a:solidFill>
                <a:latin typeface="Playfair Display Black"/>
                <a:ea typeface="Playfair Display Black"/>
                <a:cs typeface="Playfair Display Black"/>
                <a:sym typeface="Playfair Display Black"/>
              </a:rPr>
              <a:t>E-mail address</a:t>
            </a:r>
            <a:endParaRPr>
              <a:solidFill>
                <a:srgbClr val="FFFFFF"/>
              </a:solidFill>
              <a:latin typeface="Playfair Display Black"/>
              <a:ea typeface="Playfair Display Black"/>
              <a:cs typeface="Playfair Display Black"/>
              <a:sym typeface="Playfair Display Black"/>
            </a:endParaRPr>
          </a:p>
        </p:txBody>
      </p:sp>
      <p:sp>
        <p:nvSpPr>
          <p:cNvPr id="737" name="Google Shape;737;p64"/>
          <p:cNvSpPr txBox="1"/>
          <p:nvPr/>
        </p:nvSpPr>
        <p:spPr>
          <a:xfrm flipH="1">
            <a:off x="719993" y="4093225"/>
            <a:ext cx="1788600" cy="2163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1200"/>
              </a:spcAft>
              <a:buNone/>
            </a:pPr>
            <a:r>
              <a:rPr lang="en">
                <a:solidFill>
                  <a:schemeClr val="lt1"/>
                </a:solidFill>
                <a:latin typeface="Playfair Display Black"/>
                <a:ea typeface="Playfair Display Black"/>
                <a:cs typeface="Playfair Display Black"/>
                <a:sym typeface="Playfair Display Black"/>
              </a:rPr>
              <a:t>More</a:t>
            </a:r>
            <a:r>
              <a:rPr lang="en">
                <a:solidFill>
                  <a:schemeClr val="lt1"/>
                </a:solidFill>
                <a:latin typeface="Playfair Display Black"/>
                <a:ea typeface="Playfair Display Black"/>
                <a:cs typeface="Playfair Display Black"/>
                <a:sym typeface="Playfair Display Black"/>
              </a:rPr>
              <a:t> information</a:t>
            </a:r>
            <a:endParaRPr>
              <a:solidFill>
                <a:srgbClr val="FFFFFF"/>
              </a:solidFill>
              <a:latin typeface="Playfair Display Black"/>
              <a:ea typeface="Playfair Display Black"/>
              <a:cs typeface="Playfair Display Black"/>
              <a:sym typeface="Playfair Display Black"/>
            </a:endParaRPr>
          </a:p>
        </p:txBody>
      </p:sp>
      <p:cxnSp>
        <p:nvCxnSpPr>
          <p:cNvPr id="738" name="Google Shape;738;p64"/>
          <p:cNvCxnSpPr/>
          <p:nvPr/>
        </p:nvCxnSpPr>
        <p:spPr>
          <a:xfrm>
            <a:off x="2877400" y="1618150"/>
            <a:ext cx="5546400" cy="0"/>
          </a:xfrm>
          <a:prstGeom prst="straightConnector1">
            <a:avLst/>
          </a:prstGeom>
          <a:noFill/>
          <a:ln cap="flat" cmpd="sng" w="19050">
            <a:solidFill>
              <a:schemeClr val="lt1"/>
            </a:solidFill>
            <a:prstDash val="solid"/>
            <a:round/>
            <a:headEnd len="med" w="med" type="none"/>
            <a:tailEnd len="med" w="med" type="none"/>
          </a:ln>
        </p:spPr>
      </p:cxnSp>
      <p:cxnSp>
        <p:nvCxnSpPr>
          <p:cNvPr id="739" name="Google Shape;739;p64"/>
          <p:cNvCxnSpPr/>
          <p:nvPr/>
        </p:nvCxnSpPr>
        <p:spPr>
          <a:xfrm>
            <a:off x="2877400" y="4267525"/>
            <a:ext cx="5546400" cy="0"/>
          </a:xfrm>
          <a:prstGeom prst="straightConnector1">
            <a:avLst/>
          </a:prstGeom>
          <a:noFill/>
          <a:ln cap="flat" cmpd="sng" w="19050">
            <a:solidFill>
              <a:schemeClr val="lt1"/>
            </a:solidFill>
            <a:prstDash val="solid"/>
            <a:round/>
            <a:headEnd len="med" w="med" type="none"/>
            <a:tailEnd len="med" w="med" type="none"/>
          </a:ln>
        </p:spPr>
      </p:cxnSp>
      <p:cxnSp>
        <p:nvCxnSpPr>
          <p:cNvPr id="740" name="Google Shape;740;p64"/>
          <p:cNvCxnSpPr/>
          <p:nvPr/>
        </p:nvCxnSpPr>
        <p:spPr>
          <a:xfrm>
            <a:off x="2578775" y="1480000"/>
            <a:ext cx="0" cy="2800800"/>
          </a:xfrm>
          <a:prstGeom prst="straightConnector1">
            <a:avLst/>
          </a:prstGeom>
          <a:noFill/>
          <a:ln cap="flat" cmpd="sng" w="19050">
            <a:solidFill>
              <a:schemeClr val="lt1"/>
            </a:solidFill>
            <a:prstDash val="solid"/>
            <a:round/>
            <a:headEnd len="med" w="med" type="none"/>
            <a:tailEnd len="med" w="med" type="none"/>
          </a:ln>
        </p:spPr>
      </p:cxnSp>
      <p:cxnSp>
        <p:nvCxnSpPr>
          <p:cNvPr id="741" name="Google Shape;741;p64"/>
          <p:cNvCxnSpPr/>
          <p:nvPr/>
        </p:nvCxnSpPr>
        <p:spPr>
          <a:xfrm>
            <a:off x="2877400" y="3936353"/>
            <a:ext cx="5546400" cy="0"/>
          </a:xfrm>
          <a:prstGeom prst="straightConnector1">
            <a:avLst/>
          </a:prstGeom>
          <a:noFill/>
          <a:ln cap="flat" cmpd="sng" w="19050">
            <a:solidFill>
              <a:schemeClr val="lt1"/>
            </a:solidFill>
            <a:prstDash val="solid"/>
            <a:round/>
            <a:headEnd len="med" w="med" type="none"/>
            <a:tailEnd len="med" w="med" type="none"/>
          </a:ln>
        </p:spPr>
      </p:cxnSp>
      <p:cxnSp>
        <p:nvCxnSpPr>
          <p:cNvPr id="742" name="Google Shape;742;p64"/>
          <p:cNvCxnSpPr/>
          <p:nvPr/>
        </p:nvCxnSpPr>
        <p:spPr>
          <a:xfrm>
            <a:off x="2877400" y="3605181"/>
            <a:ext cx="5546400" cy="0"/>
          </a:xfrm>
          <a:prstGeom prst="straightConnector1">
            <a:avLst/>
          </a:prstGeom>
          <a:noFill/>
          <a:ln cap="flat" cmpd="sng" w="19050">
            <a:solidFill>
              <a:schemeClr val="lt1"/>
            </a:solidFill>
            <a:prstDash val="solid"/>
            <a:round/>
            <a:headEnd len="med" w="med" type="none"/>
            <a:tailEnd len="med" w="med" type="none"/>
          </a:ln>
        </p:spPr>
      </p:cxnSp>
      <p:cxnSp>
        <p:nvCxnSpPr>
          <p:cNvPr id="743" name="Google Shape;743;p64"/>
          <p:cNvCxnSpPr/>
          <p:nvPr/>
        </p:nvCxnSpPr>
        <p:spPr>
          <a:xfrm>
            <a:off x="2877400" y="3274009"/>
            <a:ext cx="5546400" cy="0"/>
          </a:xfrm>
          <a:prstGeom prst="straightConnector1">
            <a:avLst/>
          </a:prstGeom>
          <a:noFill/>
          <a:ln cap="flat" cmpd="sng" w="19050">
            <a:solidFill>
              <a:schemeClr val="lt1"/>
            </a:solidFill>
            <a:prstDash val="solid"/>
            <a:round/>
            <a:headEnd len="med" w="med" type="none"/>
            <a:tailEnd len="med" w="med" type="none"/>
          </a:ln>
        </p:spPr>
      </p:cxnSp>
      <p:cxnSp>
        <p:nvCxnSpPr>
          <p:cNvPr id="744" name="Google Shape;744;p64"/>
          <p:cNvCxnSpPr/>
          <p:nvPr/>
        </p:nvCxnSpPr>
        <p:spPr>
          <a:xfrm>
            <a:off x="2877400" y="2942837"/>
            <a:ext cx="5546400" cy="0"/>
          </a:xfrm>
          <a:prstGeom prst="straightConnector1">
            <a:avLst/>
          </a:prstGeom>
          <a:noFill/>
          <a:ln cap="flat" cmpd="sng" w="19050">
            <a:solidFill>
              <a:schemeClr val="lt1"/>
            </a:solidFill>
            <a:prstDash val="solid"/>
            <a:round/>
            <a:headEnd len="med" w="med" type="none"/>
            <a:tailEnd len="med" w="med" type="none"/>
          </a:ln>
        </p:spPr>
      </p:cxnSp>
      <p:cxnSp>
        <p:nvCxnSpPr>
          <p:cNvPr id="745" name="Google Shape;745;p64"/>
          <p:cNvCxnSpPr/>
          <p:nvPr/>
        </p:nvCxnSpPr>
        <p:spPr>
          <a:xfrm>
            <a:off x="2877400" y="2611666"/>
            <a:ext cx="5546400" cy="0"/>
          </a:xfrm>
          <a:prstGeom prst="straightConnector1">
            <a:avLst/>
          </a:prstGeom>
          <a:noFill/>
          <a:ln cap="flat" cmpd="sng" w="19050">
            <a:solidFill>
              <a:schemeClr val="lt1"/>
            </a:solidFill>
            <a:prstDash val="solid"/>
            <a:round/>
            <a:headEnd len="med" w="med" type="none"/>
            <a:tailEnd len="med" w="med" type="none"/>
          </a:ln>
        </p:spPr>
      </p:cxnSp>
      <p:cxnSp>
        <p:nvCxnSpPr>
          <p:cNvPr id="746" name="Google Shape;746;p64"/>
          <p:cNvCxnSpPr/>
          <p:nvPr/>
        </p:nvCxnSpPr>
        <p:spPr>
          <a:xfrm>
            <a:off x="2877400" y="2280494"/>
            <a:ext cx="5546400" cy="0"/>
          </a:xfrm>
          <a:prstGeom prst="straightConnector1">
            <a:avLst/>
          </a:prstGeom>
          <a:noFill/>
          <a:ln cap="flat" cmpd="sng" w="19050">
            <a:solidFill>
              <a:schemeClr val="lt1"/>
            </a:solidFill>
            <a:prstDash val="solid"/>
            <a:round/>
            <a:headEnd len="med" w="med" type="none"/>
            <a:tailEnd len="med" w="med" type="none"/>
          </a:ln>
        </p:spPr>
      </p:cxnSp>
      <p:cxnSp>
        <p:nvCxnSpPr>
          <p:cNvPr id="747" name="Google Shape;747;p64"/>
          <p:cNvCxnSpPr/>
          <p:nvPr/>
        </p:nvCxnSpPr>
        <p:spPr>
          <a:xfrm>
            <a:off x="2877400" y="1949322"/>
            <a:ext cx="5546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cxnSp>
        <p:nvCxnSpPr>
          <p:cNvPr id="237" name="Google Shape;237;p38"/>
          <p:cNvCxnSpPr/>
          <p:nvPr/>
        </p:nvCxnSpPr>
        <p:spPr>
          <a:xfrm>
            <a:off x="1482738" y="2577717"/>
            <a:ext cx="0" cy="347100"/>
          </a:xfrm>
          <a:prstGeom prst="straightConnector1">
            <a:avLst/>
          </a:prstGeom>
          <a:noFill/>
          <a:ln cap="flat" cmpd="sng" w="19050">
            <a:solidFill>
              <a:schemeClr val="lt1"/>
            </a:solidFill>
            <a:prstDash val="solid"/>
            <a:round/>
            <a:headEnd len="med" w="med" type="none"/>
            <a:tailEnd len="med" w="med" type="none"/>
          </a:ln>
        </p:spPr>
      </p:cxnSp>
      <p:sp>
        <p:nvSpPr>
          <p:cNvPr id="238" name="Google Shape;238;p38"/>
          <p:cNvSpPr txBox="1"/>
          <p:nvPr>
            <p:ph idx="2" type="title"/>
          </p:nvPr>
        </p:nvSpPr>
        <p:spPr>
          <a:xfrm>
            <a:off x="720000" y="2544067"/>
            <a:ext cx="657600" cy="41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39" name="Google Shape;239;p38"/>
          <p:cNvSpPr txBox="1"/>
          <p:nvPr>
            <p:ph type="title"/>
          </p:nvPr>
        </p:nvSpPr>
        <p:spPr>
          <a:xfrm>
            <a:off x="719550" y="540000"/>
            <a:ext cx="7704600" cy="57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40" name="Google Shape;240;p38"/>
          <p:cNvSpPr txBox="1"/>
          <p:nvPr>
            <p:ph idx="3" type="title"/>
          </p:nvPr>
        </p:nvSpPr>
        <p:spPr>
          <a:xfrm>
            <a:off x="1482756" y="2105183"/>
            <a:ext cx="2172600" cy="4158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O</a:t>
            </a:r>
            <a:r>
              <a:rPr lang="en"/>
              <a:t>ur method</a:t>
            </a:r>
            <a:endParaRPr/>
          </a:p>
        </p:txBody>
      </p:sp>
      <p:sp>
        <p:nvSpPr>
          <p:cNvPr id="241" name="Google Shape;241;p38"/>
          <p:cNvSpPr txBox="1"/>
          <p:nvPr>
            <p:ph idx="1" type="subTitle"/>
          </p:nvPr>
        </p:nvSpPr>
        <p:spPr>
          <a:xfrm>
            <a:off x="1558925" y="2511867"/>
            <a:ext cx="2096400" cy="47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42" name="Google Shape;242;p38"/>
          <p:cNvSpPr txBox="1"/>
          <p:nvPr>
            <p:ph idx="4" type="title"/>
          </p:nvPr>
        </p:nvSpPr>
        <p:spPr>
          <a:xfrm>
            <a:off x="719550" y="4158300"/>
            <a:ext cx="658500" cy="41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02</a:t>
            </a:r>
            <a:endParaRPr/>
          </a:p>
        </p:txBody>
      </p:sp>
      <p:sp>
        <p:nvSpPr>
          <p:cNvPr id="243" name="Google Shape;243;p38"/>
          <p:cNvSpPr txBox="1"/>
          <p:nvPr>
            <p:ph idx="5" type="title"/>
          </p:nvPr>
        </p:nvSpPr>
        <p:spPr>
          <a:xfrm>
            <a:off x="1482755" y="3718750"/>
            <a:ext cx="2172600" cy="4158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Academic areas</a:t>
            </a:r>
            <a:endParaRPr/>
          </a:p>
        </p:txBody>
      </p:sp>
      <p:sp>
        <p:nvSpPr>
          <p:cNvPr id="244" name="Google Shape;244;p38"/>
          <p:cNvSpPr txBox="1"/>
          <p:nvPr>
            <p:ph idx="6" type="subTitle"/>
          </p:nvPr>
        </p:nvSpPr>
        <p:spPr>
          <a:xfrm>
            <a:off x="1558950" y="4124700"/>
            <a:ext cx="2096400" cy="47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45" name="Google Shape;245;p38"/>
          <p:cNvSpPr txBox="1"/>
          <p:nvPr>
            <p:ph idx="7" type="title"/>
          </p:nvPr>
        </p:nvSpPr>
        <p:spPr>
          <a:xfrm>
            <a:off x="4485071" y="1739050"/>
            <a:ext cx="658500" cy="41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03</a:t>
            </a:r>
            <a:endParaRPr/>
          </a:p>
        </p:txBody>
      </p:sp>
      <p:sp>
        <p:nvSpPr>
          <p:cNvPr id="246" name="Google Shape;246;p38"/>
          <p:cNvSpPr txBox="1"/>
          <p:nvPr>
            <p:ph idx="8" type="title"/>
          </p:nvPr>
        </p:nvSpPr>
        <p:spPr>
          <a:xfrm>
            <a:off x="5245269" y="1298400"/>
            <a:ext cx="2172600" cy="4158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Our teachers</a:t>
            </a:r>
            <a:r>
              <a:rPr lang="en"/>
              <a:t> </a:t>
            </a:r>
            <a:endParaRPr/>
          </a:p>
        </p:txBody>
      </p:sp>
      <p:sp>
        <p:nvSpPr>
          <p:cNvPr id="247" name="Google Shape;247;p38"/>
          <p:cNvSpPr txBox="1"/>
          <p:nvPr>
            <p:ph idx="9" type="subTitle"/>
          </p:nvPr>
        </p:nvSpPr>
        <p:spPr>
          <a:xfrm>
            <a:off x="5321475" y="1705450"/>
            <a:ext cx="2096400" cy="47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48" name="Google Shape;248;p38"/>
          <p:cNvSpPr txBox="1"/>
          <p:nvPr>
            <p:ph idx="13" type="title"/>
          </p:nvPr>
        </p:nvSpPr>
        <p:spPr>
          <a:xfrm>
            <a:off x="4487696" y="3353283"/>
            <a:ext cx="658500" cy="41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04</a:t>
            </a:r>
            <a:endParaRPr/>
          </a:p>
        </p:txBody>
      </p:sp>
      <p:sp>
        <p:nvSpPr>
          <p:cNvPr id="249" name="Google Shape;249;p38"/>
          <p:cNvSpPr txBox="1"/>
          <p:nvPr>
            <p:ph idx="14" type="title"/>
          </p:nvPr>
        </p:nvSpPr>
        <p:spPr>
          <a:xfrm>
            <a:off x="5245131" y="2911967"/>
            <a:ext cx="2172600" cy="4158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Enrollment</a:t>
            </a:r>
            <a:endParaRPr/>
          </a:p>
        </p:txBody>
      </p:sp>
      <p:sp>
        <p:nvSpPr>
          <p:cNvPr id="250" name="Google Shape;250;p38"/>
          <p:cNvSpPr txBox="1"/>
          <p:nvPr>
            <p:ph idx="15" type="subTitle"/>
          </p:nvPr>
        </p:nvSpPr>
        <p:spPr>
          <a:xfrm>
            <a:off x="5321325" y="3318283"/>
            <a:ext cx="2096400" cy="47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51" name="Google Shape;251;p38"/>
          <p:cNvSpPr txBox="1"/>
          <p:nvPr/>
        </p:nvSpPr>
        <p:spPr>
          <a:xfrm>
            <a:off x="6860400" y="4139925"/>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2022</a:t>
            </a:r>
            <a:endParaRPr sz="1200">
              <a:solidFill>
                <a:schemeClr val="lt1"/>
              </a:solidFill>
              <a:latin typeface="Archivo"/>
              <a:ea typeface="Archivo"/>
              <a:cs typeface="Archivo"/>
              <a:sym typeface="Archivo"/>
            </a:endParaRPr>
          </a:p>
        </p:txBody>
      </p:sp>
      <p:sp>
        <p:nvSpPr>
          <p:cNvPr id="252" name="Google Shape;252;p38"/>
          <p:cNvSpPr txBox="1"/>
          <p:nvPr/>
        </p:nvSpPr>
        <p:spPr>
          <a:xfrm>
            <a:off x="6860400" y="4446449"/>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www.slidesgo.com</a:t>
            </a:r>
            <a:endParaRPr sz="1200">
              <a:solidFill>
                <a:schemeClr val="lt1"/>
              </a:solidFill>
              <a:latin typeface="Archivo"/>
              <a:ea typeface="Archivo"/>
              <a:cs typeface="Archivo"/>
              <a:sym typeface="Archivo"/>
            </a:endParaRPr>
          </a:p>
        </p:txBody>
      </p:sp>
      <p:sp>
        <p:nvSpPr>
          <p:cNvPr id="253" name="Google Shape;253;p38"/>
          <p:cNvSpPr txBox="1"/>
          <p:nvPr/>
        </p:nvSpPr>
        <p:spPr>
          <a:xfrm rot="-5400000">
            <a:off x="7651675" y="1204650"/>
            <a:ext cx="1436400" cy="1080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i="1" lang="en" sz="1000">
                <a:solidFill>
                  <a:schemeClr val="lt1"/>
                </a:solidFill>
                <a:latin typeface="Archivo"/>
                <a:ea typeface="Archivo"/>
                <a:cs typeface="Archivo"/>
                <a:sym typeface="Archivo"/>
              </a:rPr>
              <a:t>#BusinessManagement</a:t>
            </a:r>
            <a:endParaRPr i="1" sz="1000">
              <a:solidFill>
                <a:schemeClr val="lt1"/>
              </a:solidFill>
              <a:latin typeface="Archivo"/>
              <a:ea typeface="Archivo"/>
              <a:cs typeface="Archivo"/>
              <a:sym typeface="Archivo"/>
            </a:endParaRPr>
          </a:p>
        </p:txBody>
      </p:sp>
      <p:cxnSp>
        <p:nvCxnSpPr>
          <p:cNvPr id="254" name="Google Shape;254;p38"/>
          <p:cNvCxnSpPr/>
          <p:nvPr/>
        </p:nvCxnSpPr>
        <p:spPr>
          <a:xfrm>
            <a:off x="7952400" y="4376450"/>
            <a:ext cx="471600" cy="0"/>
          </a:xfrm>
          <a:prstGeom prst="straightConnector1">
            <a:avLst/>
          </a:prstGeom>
          <a:noFill/>
          <a:ln cap="flat" cmpd="sng" w="19050">
            <a:solidFill>
              <a:schemeClr val="lt1"/>
            </a:solidFill>
            <a:prstDash val="solid"/>
            <a:round/>
            <a:headEnd len="med" w="med" type="none"/>
            <a:tailEnd len="med" w="med" type="none"/>
          </a:ln>
        </p:spPr>
      </p:cxnSp>
      <p:cxnSp>
        <p:nvCxnSpPr>
          <p:cNvPr id="255" name="Google Shape;255;p38"/>
          <p:cNvCxnSpPr/>
          <p:nvPr/>
        </p:nvCxnSpPr>
        <p:spPr>
          <a:xfrm>
            <a:off x="1482738" y="4190550"/>
            <a:ext cx="0" cy="347100"/>
          </a:xfrm>
          <a:prstGeom prst="straightConnector1">
            <a:avLst/>
          </a:prstGeom>
          <a:noFill/>
          <a:ln cap="flat" cmpd="sng" w="19050">
            <a:solidFill>
              <a:schemeClr val="lt1"/>
            </a:solidFill>
            <a:prstDash val="solid"/>
            <a:round/>
            <a:headEnd len="med" w="med" type="none"/>
            <a:tailEnd len="med" w="med" type="none"/>
          </a:ln>
        </p:spPr>
      </p:cxnSp>
      <p:cxnSp>
        <p:nvCxnSpPr>
          <p:cNvPr id="256" name="Google Shape;256;p38"/>
          <p:cNvCxnSpPr/>
          <p:nvPr/>
        </p:nvCxnSpPr>
        <p:spPr>
          <a:xfrm>
            <a:off x="5245263" y="3384133"/>
            <a:ext cx="0" cy="347100"/>
          </a:xfrm>
          <a:prstGeom prst="straightConnector1">
            <a:avLst/>
          </a:prstGeom>
          <a:noFill/>
          <a:ln cap="flat" cmpd="sng" w="19050">
            <a:solidFill>
              <a:schemeClr val="lt1"/>
            </a:solidFill>
            <a:prstDash val="solid"/>
            <a:round/>
            <a:headEnd len="med" w="med" type="none"/>
            <a:tailEnd len="med" w="med" type="none"/>
          </a:ln>
        </p:spPr>
      </p:cxnSp>
      <p:cxnSp>
        <p:nvCxnSpPr>
          <p:cNvPr id="257" name="Google Shape;257;p38"/>
          <p:cNvCxnSpPr/>
          <p:nvPr/>
        </p:nvCxnSpPr>
        <p:spPr>
          <a:xfrm>
            <a:off x="5245263" y="1771300"/>
            <a:ext cx="0" cy="3471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65"/>
          <p:cNvSpPr txBox="1"/>
          <p:nvPr>
            <p:ph type="title"/>
          </p:nvPr>
        </p:nvSpPr>
        <p:spPr>
          <a:xfrm>
            <a:off x="720000" y="540000"/>
            <a:ext cx="7704000" cy="57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 events</a:t>
            </a:r>
            <a:endParaRPr/>
          </a:p>
        </p:txBody>
      </p:sp>
      <p:graphicFrame>
        <p:nvGraphicFramePr>
          <p:cNvPr id="753" name="Google Shape;753;p65"/>
          <p:cNvGraphicFramePr/>
          <p:nvPr/>
        </p:nvGraphicFramePr>
        <p:xfrm>
          <a:off x="723750" y="1428750"/>
          <a:ext cx="3000000" cy="3000000"/>
        </p:xfrm>
        <a:graphic>
          <a:graphicData uri="http://schemas.openxmlformats.org/drawingml/2006/table">
            <a:tbl>
              <a:tblPr>
                <a:noFill/>
                <a:tableStyleId>{4368CC65-7544-4525-AA97-CC6F0BA000BB}</a:tableStyleId>
              </a:tblPr>
              <a:tblGrid>
                <a:gridCol w="2568000"/>
                <a:gridCol w="2568000"/>
                <a:gridCol w="2568000"/>
              </a:tblGrid>
              <a:tr h="502900">
                <a:tc>
                  <a:txBody>
                    <a:bodyPr/>
                    <a:lstStyle/>
                    <a:p>
                      <a:pPr indent="0" lvl="0" marL="0" rtl="0" algn="ctr">
                        <a:spcBef>
                          <a:spcPts val="0"/>
                        </a:spcBef>
                        <a:spcAft>
                          <a:spcPts val="0"/>
                        </a:spcAft>
                        <a:buNone/>
                      </a:pPr>
                      <a:r>
                        <a:rPr b="1" lang="en" sz="2200">
                          <a:solidFill>
                            <a:schemeClr val="lt1"/>
                          </a:solidFill>
                          <a:latin typeface="Playfair Display"/>
                          <a:ea typeface="Playfair Display"/>
                          <a:cs typeface="Playfair Display"/>
                          <a:sym typeface="Playfair Display"/>
                        </a:rPr>
                        <a:t>Speaker</a:t>
                      </a:r>
                      <a:endParaRPr b="1" sz="2200">
                        <a:solidFill>
                          <a:schemeClr val="lt1"/>
                        </a:solidFill>
                        <a:latin typeface="Playfair Display"/>
                        <a:ea typeface="Playfair Display"/>
                        <a:cs typeface="Playfair Display"/>
                        <a:sym typeface="Playfair Display"/>
                      </a:endParaRPr>
                    </a:p>
                  </a:txBody>
                  <a:tcPr marT="91425" marB="91425" marR="91425" marL="91425" anchor="ctr">
                    <a:lnL cap="flat" cmpd="sng" w="9525">
                      <a:solidFill>
                        <a:srgbClr val="FFFFFF">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lt1"/>
                          </a:solidFill>
                          <a:latin typeface="Playfair Display"/>
                          <a:ea typeface="Playfair Display"/>
                          <a:cs typeface="Playfair Display"/>
                          <a:sym typeface="Playfair Display"/>
                        </a:rPr>
                        <a:t>Date</a:t>
                      </a:r>
                      <a:endParaRPr b="1" sz="2200">
                        <a:solidFill>
                          <a:schemeClr val="lt1"/>
                        </a:solidFill>
                        <a:latin typeface="Playfair Display"/>
                        <a:ea typeface="Playfair Display"/>
                        <a:cs typeface="Playfair Display"/>
                        <a:sym typeface="Playfair Display"/>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38100" rtl="0" algn="ctr">
                        <a:lnSpc>
                          <a:spcPct val="128571"/>
                        </a:lnSpc>
                        <a:spcBef>
                          <a:spcPts val="0"/>
                        </a:spcBef>
                        <a:spcAft>
                          <a:spcPts val="0"/>
                        </a:spcAft>
                        <a:buNone/>
                      </a:pPr>
                      <a:r>
                        <a:rPr b="1" lang="en" sz="2200">
                          <a:solidFill>
                            <a:schemeClr val="lt1"/>
                          </a:solidFill>
                          <a:latin typeface="Playfair Display"/>
                          <a:ea typeface="Playfair Display"/>
                          <a:cs typeface="Playfair Display"/>
                          <a:sym typeface="Playfair Display"/>
                        </a:rPr>
                        <a:t>Location</a:t>
                      </a:r>
                      <a:endParaRPr b="1" sz="2200">
                        <a:solidFill>
                          <a:schemeClr val="lt1"/>
                        </a:solidFill>
                        <a:latin typeface="Playfair Display"/>
                        <a:ea typeface="Playfair Display"/>
                        <a:cs typeface="Playfair Display"/>
                        <a:sym typeface="Playfair Display"/>
                      </a:endParaRPr>
                    </a:p>
                  </a:txBody>
                  <a:tcPr marT="91425" marB="91425" marR="91425" marL="91425" anchor="ctr">
                    <a:lnL cap="flat" cmpd="sng" w="19050">
                      <a:solidFill>
                        <a:schemeClr val="lt1"/>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19050">
                      <a:solidFill>
                        <a:schemeClr val="lt1"/>
                      </a:solidFill>
                      <a:prstDash val="solid"/>
                      <a:round/>
                      <a:headEnd len="sm" w="sm" type="none"/>
                      <a:tailEnd len="sm" w="sm" type="none"/>
                    </a:lnB>
                  </a:tcPr>
                </a:tc>
              </a:tr>
              <a:tr h="502900">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Tom Jones</a:t>
                      </a:r>
                      <a:endParaRPr>
                        <a:solidFill>
                          <a:schemeClr val="lt1"/>
                        </a:solidFill>
                        <a:latin typeface="Archivo"/>
                        <a:ea typeface="Archivo"/>
                        <a:cs typeface="Archivo"/>
                        <a:sym typeface="Archivo"/>
                      </a:endParaRPr>
                    </a:p>
                  </a:txBody>
                  <a:tcPr marT="91425" marB="91425" marR="91425" marL="91425" anchor="ctr">
                    <a:lnL cap="flat" cmpd="sng" w="9525">
                      <a:solidFill>
                        <a:srgbClr val="FFFFFF">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January 3</a:t>
                      </a:r>
                      <a:endParaRPr>
                        <a:solidFill>
                          <a:schemeClr val="lt1"/>
                        </a:solidFill>
                        <a:latin typeface="Archivo"/>
                        <a:ea typeface="Archivo"/>
                        <a:cs typeface="Archivo"/>
                        <a:sym typeface="Archivo"/>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Mercury</a:t>
                      </a:r>
                      <a:endParaRPr>
                        <a:solidFill>
                          <a:schemeClr val="lt1"/>
                        </a:solidFill>
                        <a:latin typeface="Archivo"/>
                        <a:ea typeface="Archivo"/>
                        <a:cs typeface="Archivo"/>
                        <a:sym typeface="Archivo"/>
                      </a:endParaRPr>
                    </a:p>
                  </a:txBody>
                  <a:tcPr marT="91425" marB="91425" marR="91425" marL="91425" anchor="ctr">
                    <a:lnL cap="flat" cmpd="sng" w="19050">
                      <a:solidFill>
                        <a:schemeClr val="lt1"/>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r>
              <a:tr h="502900">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Jenna Doe</a:t>
                      </a:r>
                      <a:endParaRPr>
                        <a:solidFill>
                          <a:schemeClr val="lt1"/>
                        </a:solidFill>
                        <a:latin typeface="Archivo"/>
                        <a:ea typeface="Archivo"/>
                        <a:cs typeface="Archivo"/>
                        <a:sym typeface="Archivo"/>
                      </a:endParaRPr>
                    </a:p>
                  </a:txBody>
                  <a:tcPr marT="91425" marB="91425" marR="91425" marL="91425" anchor="ctr">
                    <a:lnL cap="flat" cmpd="sng" w="9525">
                      <a:solidFill>
                        <a:srgbClr val="FFFFFF">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February </a:t>
                      </a:r>
                      <a:r>
                        <a:rPr lang="en">
                          <a:solidFill>
                            <a:schemeClr val="lt1"/>
                          </a:solidFill>
                          <a:latin typeface="Archivo"/>
                          <a:ea typeface="Archivo"/>
                          <a:cs typeface="Archivo"/>
                          <a:sym typeface="Archivo"/>
                        </a:rPr>
                        <a:t>14</a:t>
                      </a:r>
                      <a:endParaRPr>
                        <a:solidFill>
                          <a:schemeClr val="lt1"/>
                        </a:solidFill>
                        <a:latin typeface="Archivo"/>
                        <a:ea typeface="Archivo"/>
                        <a:cs typeface="Archivo"/>
                        <a:sym typeface="Archivo"/>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Clr>
                          <a:srgbClr val="240916"/>
                        </a:buClr>
                        <a:buSzPts val="1100"/>
                        <a:buFont typeface="Arial"/>
                        <a:buNone/>
                      </a:pPr>
                      <a:r>
                        <a:rPr lang="en">
                          <a:solidFill>
                            <a:schemeClr val="lt1"/>
                          </a:solidFill>
                          <a:latin typeface="Archivo"/>
                          <a:ea typeface="Archivo"/>
                          <a:cs typeface="Archivo"/>
                          <a:sym typeface="Archivo"/>
                        </a:rPr>
                        <a:t>Venus</a:t>
                      </a:r>
                      <a:endParaRPr>
                        <a:solidFill>
                          <a:schemeClr val="lt1"/>
                        </a:solidFill>
                        <a:latin typeface="Archivo"/>
                        <a:ea typeface="Archivo"/>
                        <a:cs typeface="Archivo"/>
                        <a:sym typeface="Archivo"/>
                      </a:endParaRPr>
                    </a:p>
                  </a:txBody>
                  <a:tcPr marT="91425" marB="91425" marR="91425" marL="91425" anchor="ctr">
                    <a:lnL cap="flat" cmpd="sng" w="19050">
                      <a:solidFill>
                        <a:schemeClr val="lt1"/>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r>
              <a:tr h="502900">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Susan Bones</a:t>
                      </a:r>
                      <a:endParaRPr>
                        <a:solidFill>
                          <a:schemeClr val="lt1"/>
                        </a:solidFill>
                        <a:latin typeface="Archivo"/>
                        <a:ea typeface="Archivo"/>
                        <a:cs typeface="Archivo"/>
                        <a:sym typeface="Archivo"/>
                      </a:endParaRPr>
                    </a:p>
                  </a:txBody>
                  <a:tcPr marT="91425" marB="91425" marR="91425" marL="91425" anchor="ctr">
                    <a:lnL cap="flat" cmpd="sng" w="9525">
                      <a:solidFill>
                        <a:srgbClr val="FFFFFF">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March </a:t>
                      </a:r>
                      <a:r>
                        <a:rPr lang="en">
                          <a:solidFill>
                            <a:schemeClr val="lt1"/>
                          </a:solidFill>
                          <a:latin typeface="Archivo"/>
                          <a:ea typeface="Archivo"/>
                          <a:cs typeface="Archivo"/>
                          <a:sym typeface="Archivo"/>
                        </a:rPr>
                        <a:t>25</a:t>
                      </a:r>
                      <a:endParaRPr>
                        <a:solidFill>
                          <a:schemeClr val="lt1"/>
                        </a:solidFill>
                        <a:latin typeface="Archivo"/>
                        <a:ea typeface="Archivo"/>
                        <a:cs typeface="Archivo"/>
                        <a:sym typeface="Archivo"/>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Clr>
                          <a:srgbClr val="240916"/>
                        </a:buClr>
                        <a:buSzPts val="1100"/>
                        <a:buFont typeface="Arial"/>
                        <a:buNone/>
                      </a:pPr>
                      <a:r>
                        <a:rPr lang="en">
                          <a:solidFill>
                            <a:schemeClr val="lt1"/>
                          </a:solidFill>
                          <a:latin typeface="Archivo"/>
                          <a:ea typeface="Archivo"/>
                          <a:cs typeface="Archivo"/>
                          <a:sym typeface="Archivo"/>
                        </a:rPr>
                        <a:t>Mars</a:t>
                      </a:r>
                      <a:endParaRPr>
                        <a:solidFill>
                          <a:schemeClr val="lt1"/>
                        </a:solidFill>
                        <a:latin typeface="Archivo"/>
                        <a:ea typeface="Archivo"/>
                        <a:cs typeface="Archivo"/>
                        <a:sym typeface="Archivo"/>
                      </a:endParaRPr>
                    </a:p>
                  </a:txBody>
                  <a:tcPr marT="91425" marB="91425" marR="91425" marL="91425" anchor="ctr">
                    <a:lnL cap="flat" cmpd="sng" w="19050">
                      <a:solidFill>
                        <a:schemeClr val="lt1"/>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r>
              <a:tr h="502900">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Will Robinson</a:t>
                      </a:r>
                      <a:endParaRPr>
                        <a:solidFill>
                          <a:schemeClr val="lt1"/>
                        </a:solidFill>
                        <a:latin typeface="Archivo"/>
                        <a:ea typeface="Archivo"/>
                        <a:cs typeface="Archivo"/>
                        <a:sym typeface="Archivo"/>
                      </a:endParaRPr>
                    </a:p>
                  </a:txBody>
                  <a:tcPr marT="91425" marB="91425" marR="91425" marL="91425" anchor="ctr">
                    <a:lnL cap="flat" cmpd="sng" w="9525">
                      <a:solidFill>
                        <a:srgbClr val="FFFFFF">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April 27</a:t>
                      </a:r>
                      <a:endParaRPr>
                        <a:solidFill>
                          <a:schemeClr val="lt1"/>
                        </a:solidFill>
                        <a:latin typeface="Archivo"/>
                        <a:ea typeface="Archivo"/>
                        <a:cs typeface="Archivo"/>
                        <a:sym typeface="Archivo"/>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Clr>
                          <a:srgbClr val="240916"/>
                        </a:buClr>
                        <a:buSzPts val="1100"/>
                        <a:buFont typeface="Arial"/>
                        <a:buNone/>
                      </a:pPr>
                      <a:r>
                        <a:rPr lang="en">
                          <a:solidFill>
                            <a:schemeClr val="lt1"/>
                          </a:solidFill>
                          <a:latin typeface="Archivo"/>
                          <a:ea typeface="Archivo"/>
                          <a:cs typeface="Archivo"/>
                          <a:sym typeface="Archivo"/>
                        </a:rPr>
                        <a:t>Neptune</a:t>
                      </a:r>
                      <a:endParaRPr>
                        <a:solidFill>
                          <a:schemeClr val="lt1"/>
                        </a:solidFill>
                        <a:latin typeface="Archivo"/>
                        <a:ea typeface="Archivo"/>
                        <a:cs typeface="Archivo"/>
                        <a:sym typeface="Archivo"/>
                      </a:endParaRPr>
                    </a:p>
                  </a:txBody>
                  <a:tcPr marT="91425" marB="91425" marR="91425" marL="91425" anchor="ctr">
                    <a:lnL cap="flat" cmpd="sng" w="19050">
                      <a:solidFill>
                        <a:schemeClr val="lt1"/>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r>
              <a:tr h="502900">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Julie Douglas</a:t>
                      </a:r>
                      <a:endParaRPr>
                        <a:solidFill>
                          <a:schemeClr val="lt1"/>
                        </a:solidFill>
                        <a:latin typeface="Archivo"/>
                        <a:ea typeface="Archivo"/>
                        <a:cs typeface="Archivo"/>
                        <a:sym typeface="Archivo"/>
                      </a:endParaRPr>
                    </a:p>
                  </a:txBody>
                  <a:tcPr marT="91425" marB="91425" marR="91425" marL="91425" anchor="ctr">
                    <a:lnL cap="flat" cmpd="sng" w="9525">
                      <a:solidFill>
                        <a:srgbClr val="FFFFFF">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June </a:t>
                      </a:r>
                      <a:r>
                        <a:rPr lang="en">
                          <a:solidFill>
                            <a:schemeClr val="lt1"/>
                          </a:solidFill>
                          <a:latin typeface="Archivo"/>
                          <a:ea typeface="Archivo"/>
                          <a:cs typeface="Archivo"/>
                          <a:sym typeface="Archivo"/>
                        </a:rPr>
                        <a:t>3rd</a:t>
                      </a:r>
                      <a:endParaRPr>
                        <a:solidFill>
                          <a:schemeClr val="lt1"/>
                        </a:solidFill>
                        <a:latin typeface="Archivo"/>
                        <a:ea typeface="Archivo"/>
                        <a:cs typeface="Archivo"/>
                        <a:sym typeface="Archivo"/>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Clr>
                          <a:srgbClr val="240916"/>
                        </a:buClr>
                        <a:buSzPts val="1100"/>
                        <a:buFont typeface="Arial"/>
                        <a:buNone/>
                      </a:pPr>
                      <a:r>
                        <a:rPr lang="en">
                          <a:solidFill>
                            <a:schemeClr val="lt1"/>
                          </a:solidFill>
                          <a:latin typeface="Archivo"/>
                          <a:ea typeface="Archivo"/>
                          <a:cs typeface="Archivo"/>
                          <a:sym typeface="Archivo"/>
                        </a:rPr>
                        <a:t>Jupiter</a:t>
                      </a:r>
                      <a:endParaRPr>
                        <a:solidFill>
                          <a:schemeClr val="lt1"/>
                        </a:solidFill>
                        <a:latin typeface="Archivo"/>
                        <a:ea typeface="Archivo"/>
                        <a:cs typeface="Archivo"/>
                        <a:sym typeface="Archivo"/>
                      </a:endParaRPr>
                    </a:p>
                  </a:txBody>
                  <a:tcPr marT="91425" marB="91425" marR="91425" marL="91425" anchor="ctr">
                    <a:lnL cap="flat" cmpd="sng" w="19050">
                      <a:solidFill>
                        <a:schemeClr val="lt1"/>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7" name="Shape 757"/>
        <p:cNvGrpSpPr/>
        <p:nvPr/>
      </p:nvGrpSpPr>
      <p:grpSpPr>
        <a:xfrm>
          <a:off x="0" y="0"/>
          <a:ext cx="0" cy="0"/>
          <a:chOff x="0" y="0"/>
          <a:chExt cx="0" cy="0"/>
        </a:xfrm>
      </p:grpSpPr>
      <p:sp>
        <p:nvSpPr>
          <p:cNvPr id="758" name="Google Shape;758;p66"/>
          <p:cNvSpPr txBox="1"/>
          <p:nvPr>
            <p:ph type="title"/>
          </p:nvPr>
        </p:nvSpPr>
        <p:spPr>
          <a:xfrm>
            <a:off x="968425" y="540450"/>
            <a:ext cx="5260200" cy="26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Awesom</a:t>
            </a:r>
            <a:r>
              <a:rPr lang="en"/>
              <a:t>e words</a:t>
            </a:r>
            <a:endParaRPr/>
          </a:p>
        </p:txBody>
      </p:sp>
      <p:cxnSp>
        <p:nvCxnSpPr>
          <p:cNvPr id="759" name="Google Shape;759;p66"/>
          <p:cNvCxnSpPr/>
          <p:nvPr/>
        </p:nvCxnSpPr>
        <p:spPr>
          <a:xfrm>
            <a:off x="7863877" y="4376452"/>
            <a:ext cx="560100" cy="0"/>
          </a:xfrm>
          <a:prstGeom prst="straightConnector1">
            <a:avLst/>
          </a:prstGeom>
          <a:noFill/>
          <a:ln cap="flat" cmpd="sng" w="19050">
            <a:solidFill>
              <a:srgbClr val="FFFFFF"/>
            </a:solidFill>
            <a:prstDash val="solid"/>
            <a:round/>
            <a:headEnd len="med" w="med" type="none"/>
            <a:tailEnd len="med" w="med" type="none"/>
          </a:ln>
        </p:spPr>
      </p:cxnSp>
      <p:sp>
        <p:nvSpPr>
          <p:cNvPr id="760" name="Google Shape;760;p66"/>
          <p:cNvSpPr txBox="1"/>
          <p:nvPr/>
        </p:nvSpPr>
        <p:spPr>
          <a:xfrm>
            <a:off x="6860400" y="4139925"/>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2022</a:t>
            </a:r>
            <a:endParaRPr sz="1200">
              <a:solidFill>
                <a:schemeClr val="lt1"/>
              </a:solidFill>
              <a:latin typeface="Archivo"/>
              <a:ea typeface="Archivo"/>
              <a:cs typeface="Archivo"/>
              <a:sym typeface="Archivo"/>
            </a:endParaRPr>
          </a:p>
        </p:txBody>
      </p:sp>
      <p:sp>
        <p:nvSpPr>
          <p:cNvPr id="761" name="Google Shape;761;p66"/>
          <p:cNvSpPr txBox="1"/>
          <p:nvPr/>
        </p:nvSpPr>
        <p:spPr>
          <a:xfrm>
            <a:off x="6860400" y="4446449"/>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www.slidesgo.com</a:t>
            </a:r>
            <a:endParaRPr sz="1200">
              <a:solidFill>
                <a:schemeClr val="lt1"/>
              </a:solidFill>
              <a:latin typeface="Archivo"/>
              <a:ea typeface="Archivo"/>
              <a:cs typeface="Archivo"/>
              <a:sym typeface="Archivo"/>
            </a:endParaRPr>
          </a:p>
        </p:txBody>
      </p:sp>
      <p:sp>
        <p:nvSpPr>
          <p:cNvPr id="762" name="Google Shape;762;p66"/>
          <p:cNvSpPr txBox="1"/>
          <p:nvPr/>
        </p:nvSpPr>
        <p:spPr>
          <a:xfrm rot="-5400000">
            <a:off x="7651675" y="1204650"/>
            <a:ext cx="1436400" cy="1080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i="1" lang="en" sz="1000">
                <a:solidFill>
                  <a:schemeClr val="lt1"/>
                </a:solidFill>
                <a:latin typeface="Archivo"/>
                <a:ea typeface="Archivo"/>
                <a:cs typeface="Archivo"/>
                <a:sym typeface="Archivo"/>
              </a:rPr>
              <a:t>#BusinessManagement</a:t>
            </a:r>
            <a:endParaRPr i="1" sz="1000">
              <a:solidFill>
                <a:schemeClr val="lt1"/>
              </a:solidFill>
              <a:latin typeface="Archivo"/>
              <a:ea typeface="Archivo"/>
              <a:cs typeface="Archivo"/>
              <a:sym typeface="Archivo"/>
            </a:endParaRPr>
          </a:p>
        </p:txBody>
      </p:sp>
      <p:cxnSp>
        <p:nvCxnSpPr>
          <p:cNvPr id="763" name="Google Shape;763;p66"/>
          <p:cNvCxnSpPr/>
          <p:nvPr/>
        </p:nvCxnSpPr>
        <p:spPr>
          <a:xfrm>
            <a:off x="1097600" y="3105150"/>
            <a:ext cx="0" cy="15075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7"/>
          <p:cNvSpPr txBox="1"/>
          <p:nvPr>
            <p:ph type="title"/>
          </p:nvPr>
        </p:nvSpPr>
        <p:spPr>
          <a:xfrm>
            <a:off x="1087100" y="1031838"/>
            <a:ext cx="2798700" cy="9675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Desktop software</a:t>
            </a:r>
            <a:endParaRPr/>
          </a:p>
        </p:txBody>
      </p:sp>
      <p:sp>
        <p:nvSpPr>
          <p:cNvPr id="769" name="Google Shape;769;p67"/>
          <p:cNvSpPr txBox="1"/>
          <p:nvPr>
            <p:ph idx="1" type="subTitle"/>
          </p:nvPr>
        </p:nvSpPr>
        <p:spPr>
          <a:xfrm>
            <a:off x="1204450" y="3198262"/>
            <a:ext cx="2681400" cy="9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770" name="Google Shape;770;p67"/>
          <p:cNvGrpSpPr/>
          <p:nvPr/>
        </p:nvGrpSpPr>
        <p:grpSpPr>
          <a:xfrm>
            <a:off x="4546878" y="1439252"/>
            <a:ext cx="2982084" cy="2264854"/>
            <a:chOff x="4521275" y="1526200"/>
            <a:chExt cx="3272700" cy="2485573"/>
          </a:xfrm>
        </p:grpSpPr>
        <p:sp>
          <p:nvSpPr>
            <p:cNvPr id="771" name="Google Shape;771;p67"/>
            <p:cNvSpPr/>
            <p:nvPr/>
          </p:nvSpPr>
          <p:spPr>
            <a:xfrm>
              <a:off x="5779425" y="3442900"/>
              <a:ext cx="756300" cy="490200"/>
            </a:xfrm>
            <a:prstGeom prst="trapezoid">
              <a:avLst>
                <a:gd fmla="val 25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7"/>
            <p:cNvSpPr/>
            <p:nvPr/>
          </p:nvSpPr>
          <p:spPr>
            <a:xfrm>
              <a:off x="5549321" y="3933173"/>
              <a:ext cx="1216500" cy="786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7"/>
            <p:cNvSpPr/>
            <p:nvPr/>
          </p:nvSpPr>
          <p:spPr>
            <a:xfrm>
              <a:off x="4521275" y="1526200"/>
              <a:ext cx="3272700" cy="1916700"/>
            </a:xfrm>
            <a:prstGeom prst="roundRect">
              <a:avLst>
                <a:gd fmla="val 411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4" name="Google Shape;774;p67"/>
          <p:cNvPicPr preferRelativeResize="0"/>
          <p:nvPr/>
        </p:nvPicPr>
        <p:blipFill rotWithShape="1">
          <a:blip r:embed="rId3">
            <a:alphaModFix/>
          </a:blip>
          <a:srcRect b="1644" l="0" r="0" t="1644"/>
          <a:stretch/>
        </p:blipFill>
        <p:spPr>
          <a:xfrm>
            <a:off x="4688154" y="1578297"/>
            <a:ext cx="2699592" cy="1468596"/>
          </a:xfrm>
          <a:prstGeom prst="rect">
            <a:avLst/>
          </a:prstGeom>
          <a:noFill/>
          <a:ln>
            <a:noFill/>
          </a:ln>
        </p:spPr>
      </p:pic>
      <p:cxnSp>
        <p:nvCxnSpPr>
          <p:cNvPr id="775" name="Google Shape;775;p67"/>
          <p:cNvCxnSpPr/>
          <p:nvPr/>
        </p:nvCxnSpPr>
        <p:spPr>
          <a:xfrm>
            <a:off x="7863877" y="4376452"/>
            <a:ext cx="560100" cy="0"/>
          </a:xfrm>
          <a:prstGeom prst="straightConnector1">
            <a:avLst/>
          </a:prstGeom>
          <a:noFill/>
          <a:ln cap="flat" cmpd="sng" w="19050">
            <a:solidFill>
              <a:srgbClr val="FFFFFF"/>
            </a:solidFill>
            <a:prstDash val="solid"/>
            <a:round/>
            <a:headEnd len="med" w="med" type="none"/>
            <a:tailEnd len="med" w="med" type="none"/>
          </a:ln>
        </p:spPr>
      </p:cxnSp>
      <p:sp>
        <p:nvSpPr>
          <p:cNvPr id="776" name="Google Shape;776;p67"/>
          <p:cNvSpPr txBox="1"/>
          <p:nvPr/>
        </p:nvSpPr>
        <p:spPr>
          <a:xfrm>
            <a:off x="6860400" y="4139925"/>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2022</a:t>
            </a:r>
            <a:endParaRPr sz="1200">
              <a:solidFill>
                <a:schemeClr val="lt1"/>
              </a:solidFill>
              <a:latin typeface="Archivo"/>
              <a:ea typeface="Archivo"/>
              <a:cs typeface="Archivo"/>
              <a:sym typeface="Archivo"/>
            </a:endParaRPr>
          </a:p>
        </p:txBody>
      </p:sp>
      <p:sp>
        <p:nvSpPr>
          <p:cNvPr id="777" name="Google Shape;777;p67"/>
          <p:cNvSpPr txBox="1"/>
          <p:nvPr/>
        </p:nvSpPr>
        <p:spPr>
          <a:xfrm>
            <a:off x="6860400" y="4446449"/>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www.slidesgo.com</a:t>
            </a:r>
            <a:endParaRPr sz="1200">
              <a:solidFill>
                <a:schemeClr val="lt1"/>
              </a:solidFill>
              <a:latin typeface="Archivo"/>
              <a:ea typeface="Archivo"/>
              <a:cs typeface="Archivo"/>
              <a:sym typeface="Archivo"/>
            </a:endParaRPr>
          </a:p>
        </p:txBody>
      </p:sp>
      <p:sp>
        <p:nvSpPr>
          <p:cNvPr id="778" name="Google Shape;778;p67"/>
          <p:cNvSpPr txBox="1"/>
          <p:nvPr/>
        </p:nvSpPr>
        <p:spPr>
          <a:xfrm rot="-5400000">
            <a:off x="7651675" y="1204650"/>
            <a:ext cx="1436400" cy="1080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i="1" lang="en" sz="1000">
                <a:solidFill>
                  <a:schemeClr val="lt1"/>
                </a:solidFill>
                <a:latin typeface="Archivo"/>
                <a:ea typeface="Archivo"/>
                <a:cs typeface="Archivo"/>
                <a:sym typeface="Archivo"/>
              </a:rPr>
              <a:t>#BusinessManagement</a:t>
            </a:r>
            <a:endParaRPr i="1" sz="1000">
              <a:solidFill>
                <a:schemeClr val="lt1"/>
              </a:solidFill>
              <a:latin typeface="Archivo"/>
              <a:ea typeface="Archivo"/>
              <a:cs typeface="Archivo"/>
              <a:sym typeface="Archivo"/>
            </a:endParaRPr>
          </a:p>
        </p:txBody>
      </p:sp>
      <p:cxnSp>
        <p:nvCxnSpPr>
          <p:cNvPr id="779" name="Google Shape;779;p67"/>
          <p:cNvCxnSpPr/>
          <p:nvPr/>
        </p:nvCxnSpPr>
        <p:spPr>
          <a:xfrm>
            <a:off x="1128250" y="2149963"/>
            <a:ext cx="0" cy="19617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68"/>
          <p:cNvSpPr txBox="1"/>
          <p:nvPr>
            <p:ph type="title"/>
          </p:nvPr>
        </p:nvSpPr>
        <p:spPr>
          <a:xfrm>
            <a:off x="6388985" y="1031850"/>
            <a:ext cx="1668600" cy="967500"/>
          </a:xfrm>
          <a:prstGeom prst="rect">
            <a:avLst/>
          </a:prstGeom>
        </p:spPr>
        <p:txBody>
          <a:bodyPr anchorCtr="0" anchor="ctr" bIns="91425" lIns="0" spcFirstLastPara="1" rIns="91425" wrap="square" tIns="91425">
            <a:noAutofit/>
          </a:bodyPr>
          <a:lstStyle/>
          <a:p>
            <a:pPr indent="0" lvl="0" marL="0" rtl="0" algn="r">
              <a:spcBef>
                <a:spcPts val="0"/>
              </a:spcBef>
              <a:spcAft>
                <a:spcPts val="0"/>
              </a:spcAft>
              <a:buNone/>
            </a:pPr>
            <a:r>
              <a:rPr lang="en"/>
              <a:t>Tablet app</a:t>
            </a:r>
            <a:endParaRPr/>
          </a:p>
        </p:txBody>
      </p:sp>
      <p:sp>
        <p:nvSpPr>
          <p:cNvPr id="785" name="Google Shape;785;p68"/>
          <p:cNvSpPr txBox="1"/>
          <p:nvPr>
            <p:ph idx="1" type="subTitle"/>
          </p:nvPr>
        </p:nvSpPr>
        <p:spPr>
          <a:xfrm>
            <a:off x="5127525" y="3198250"/>
            <a:ext cx="2681400" cy="90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sp>
        <p:nvSpPr>
          <p:cNvPr id="786" name="Google Shape;786;p68"/>
          <p:cNvSpPr/>
          <p:nvPr/>
        </p:nvSpPr>
        <p:spPr>
          <a:xfrm>
            <a:off x="1426800" y="1630150"/>
            <a:ext cx="3119400" cy="1883400"/>
          </a:xfrm>
          <a:prstGeom prst="roundRect">
            <a:avLst>
              <a:gd fmla="val 4586"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7" name="Google Shape;787;p68"/>
          <p:cNvPicPr preferRelativeResize="0"/>
          <p:nvPr/>
        </p:nvPicPr>
        <p:blipFill rotWithShape="1">
          <a:blip r:embed="rId3">
            <a:alphaModFix/>
          </a:blip>
          <a:srcRect b="1867" l="1784" r="1774" t="1867"/>
          <a:stretch/>
        </p:blipFill>
        <p:spPr>
          <a:xfrm>
            <a:off x="1533537" y="1751606"/>
            <a:ext cx="2905925" cy="1640488"/>
          </a:xfrm>
          <a:prstGeom prst="rect">
            <a:avLst/>
          </a:prstGeom>
          <a:noFill/>
          <a:ln>
            <a:noFill/>
          </a:ln>
        </p:spPr>
      </p:pic>
      <p:cxnSp>
        <p:nvCxnSpPr>
          <p:cNvPr id="788" name="Google Shape;788;p68"/>
          <p:cNvCxnSpPr/>
          <p:nvPr/>
        </p:nvCxnSpPr>
        <p:spPr>
          <a:xfrm>
            <a:off x="7961325" y="2149975"/>
            <a:ext cx="0" cy="1958100"/>
          </a:xfrm>
          <a:prstGeom prst="straightConnector1">
            <a:avLst/>
          </a:prstGeom>
          <a:noFill/>
          <a:ln cap="flat" cmpd="sng" w="19050">
            <a:solidFill>
              <a:schemeClr val="lt1"/>
            </a:solidFill>
            <a:prstDash val="solid"/>
            <a:round/>
            <a:headEnd len="med" w="med" type="none"/>
            <a:tailEnd len="med" w="med" type="none"/>
          </a:ln>
        </p:spPr>
      </p:cxnSp>
      <p:sp>
        <p:nvSpPr>
          <p:cNvPr id="789" name="Google Shape;789;p68"/>
          <p:cNvSpPr/>
          <p:nvPr/>
        </p:nvSpPr>
        <p:spPr>
          <a:xfrm>
            <a:off x="2342675" y="3238750"/>
            <a:ext cx="1287600" cy="333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8"/>
          <p:cNvSpPr txBox="1"/>
          <p:nvPr/>
        </p:nvSpPr>
        <p:spPr>
          <a:xfrm flipH="1">
            <a:off x="720000" y="4139925"/>
            <a:ext cx="1563600" cy="1518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 sz="1200">
                <a:solidFill>
                  <a:schemeClr val="lt1"/>
                </a:solidFill>
                <a:latin typeface="Archivo"/>
                <a:ea typeface="Archivo"/>
                <a:cs typeface="Archivo"/>
                <a:sym typeface="Archivo"/>
              </a:rPr>
              <a:t>2022</a:t>
            </a:r>
            <a:endParaRPr sz="1200">
              <a:solidFill>
                <a:schemeClr val="lt1"/>
              </a:solidFill>
              <a:latin typeface="Archivo"/>
              <a:ea typeface="Archivo"/>
              <a:cs typeface="Archivo"/>
              <a:sym typeface="Archivo"/>
            </a:endParaRPr>
          </a:p>
        </p:txBody>
      </p:sp>
      <p:sp>
        <p:nvSpPr>
          <p:cNvPr id="791" name="Google Shape;791;p68"/>
          <p:cNvSpPr txBox="1"/>
          <p:nvPr/>
        </p:nvSpPr>
        <p:spPr>
          <a:xfrm flipH="1">
            <a:off x="720000" y="4446449"/>
            <a:ext cx="1563600" cy="1518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 sz="1200">
                <a:solidFill>
                  <a:schemeClr val="lt1"/>
                </a:solidFill>
                <a:latin typeface="Archivo"/>
                <a:ea typeface="Archivo"/>
                <a:cs typeface="Archivo"/>
                <a:sym typeface="Archivo"/>
              </a:rPr>
              <a:t>www.slidesgo.com</a:t>
            </a:r>
            <a:endParaRPr sz="1200">
              <a:solidFill>
                <a:schemeClr val="lt1"/>
              </a:solidFill>
              <a:latin typeface="Archivo"/>
              <a:ea typeface="Archivo"/>
              <a:cs typeface="Archivo"/>
              <a:sym typeface="Archivo"/>
            </a:endParaRPr>
          </a:p>
        </p:txBody>
      </p:sp>
      <p:sp>
        <p:nvSpPr>
          <p:cNvPr id="792" name="Google Shape;792;p68"/>
          <p:cNvSpPr txBox="1"/>
          <p:nvPr/>
        </p:nvSpPr>
        <p:spPr>
          <a:xfrm flipH="1" rot="-5400000">
            <a:off x="55925" y="1204650"/>
            <a:ext cx="1436400" cy="1080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i="1" lang="en" sz="1000">
                <a:solidFill>
                  <a:schemeClr val="lt1"/>
                </a:solidFill>
                <a:latin typeface="Archivo"/>
                <a:ea typeface="Archivo"/>
                <a:cs typeface="Archivo"/>
                <a:sym typeface="Archivo"/>
              </a:rPr>
              <a:t>#BusinessManagement</a:t>
            </a:r>
            <a:endParaRPr i="1" sz="1000">
              <a:solidFill>
                <a:schemeClr val="lt1"/>
              </a:solidFill>
              <a:latin typeface="Archivo"/>
              <a:ea typeface="Archivo"/>
              <a:cs typeface="Archivo"/>
              <a:sym typeface="Archivo"/>
            </a:endParaRPr>
          </a:p>
        </p:txBody>
      </p:sp>
      <p:cxnSp>
        <p:nvCxnSpPr>
          <p:cNvPr id="793" name="Google Shape;793;p68"/>
          <p:cNvCxnSpPr/>
          <p:nvPr/>
        </p:nvCxnSpPr>
        <p:spPr>
          <a:xfrm rot="10800000">
            <a:off x="720000" y="4376450"/>
            <a:ext cx="4716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69"/>
          <p:cNvSpPr/>
          <p:nvPr/>
        </p:nvSpPr>
        <p:spPr>
          <a:xfrm>
            <a:off x="4453275" y="1572925"/>
            <a:ext cx="3173400" cy="1875900"/>
          </a:xfrm>
          <a:prstGeom prst="roundRect">
            <a:avLst>
              <a:gd fmla="val 3891"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9"/>
          <p:cNvSpPr txBox="1"/>
          <p:nvPr>
            <p:ph type="title"/>
          </p:nvPr>
        </p:nvSpPr>
        <p:spPr>
          <a:xfrm>
            <a:off x="1087100" y="1031838"/>
            <a:ext cx="1993500" cy="9675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Mobile app</a:t>
            </a:r>
            <a:endParaRPr/>
          </a:p>
        </p:txBody>
      </p:sp>
      <p:sp>
        <p:nvSpPr>
          <p:cNvPr id="800" name="Google Shape;800;p69"/>
          <p:cNvSpPr txBox="1"/>
          <p:nvPr>
            <p:ph idx="1" type="subTitle"/>
          </p:nvPr>
        </p:nvSpPr>
        <p:spPr>
          <a:xfrm>
            <a:off x="1204450" y="3198262"/>
            <a:ext cx="2681400" cy="9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pic>
        <p:nvPicPr>
          <p:cNvPr id="801" name="Google Shape;801;p69"/>
          <p:cNvPicPr preferRelativeResize="0"/>
          <p:nvPr/>
        </p:nvPicPr>
        <p:blipFill rotWithShape="1">
          <a:blip r:embed="rId3">
            <a:alphaModFix/>
          </a:blip>
          <a:srcRect b="0" l="129" r="129" t="0"/>
          <a:stretch/>
        </p:blipFill>
        <p:spPr>
          <a:xfrm>
            <a:off x="4587014" y="1691490"/>
            <a:ext cx="2905922" cy="1638900"/>
          </a:xfrm>
          <a:prstGeom prst="rect">
            <a:avLst/>
          </a:prstGeom>
          <a:noFill/>
          <a:ln>
            <a:noFill/>
          </a:ln>
        </p:spPr>
      </p:pic>
      <p:cxnSp>
        <p:nvCxnSpPr>
          <p:cNvPr id="802" name="Google Shape;802;p69"/>
          <p:cNvCxnSpPr/>
          <p:nvPr/>
        </p:nvCxnSpPr>
        <p:spPr>
          <a:xfrm>
            <a:off x="7863877" y="4376452"/>
            <a:ext cx="560100" cy="0"/>
          </a:xfrm>
          <a:prstGeom prst="straightConnector1">
            <a:avLst/>
          </a:prstGeom>
          <a:noFill/>
          <a:ln cap="flat" cmpd="sng" w="19050">
            <a:solidFill>
              <a:srgbClr val="FFFFFF"/>
            </a:solidFill>
            <a:prstDash val="solid"/>
            <a:round/>
            <a:headEnd len="med" w="med" type="none"/>
            <a:tailEnd len="med" w="med" type="none"/>
          </a:ln>
        </p:spPr>
      </p:cxnSp>
      <p:sp>
        <p:nvSpPr>
          <p:cNvPr id="803" name="Google Shape;803;p69"/>
          <p:cNvSpPr txBox="1"/>
          <p:nvPr/>
        </p:nvSpPr>
        <p:spPr>
          <a:xfrm>
            <a:off x="6860400" y="4139925"/>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2022</a:t>
            </a:r>
            <a:endParaRPr sz="1200">
              <a:solidFill>
                <a:schemeClr val="lt1"/>
              </a:solidFill>
              <a:latin typeface="Archivo"/>
              <a:ea typeface="Archivo"/>
              <a:cs typeface="Archivo"/>
              <a:sym typeface="Archivo"/>
            </a:endParaRPr>
          </a:p>
        </p:txBody>
      </p:sp>
      <p:sp>
        <p:nvSpPr>
          <p:cNvPr id="804" name="Google Shape;804;p69"/>
          <p:cNvSpPr txBox="1"/>
          <p:nvPr/>
        </p:nvSpPr>
        <p:spPr>
          <a:xfrm>
            <a:off x="6860400" y="4446449"/>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www.slidesgo.com</a:t>
            </a:r>
            <a:endParaRPr sz="1200">
              <a:solidFill>
                <a:schemeClr val="lt1"/>
              </a:solidFill>
              <a:latin typeface="Archivo"/>
              <a:ea typeface="Archivo"/>
              <a:cs typeface="Archivo"/>
              <a:sym typeface="Archivo"/>
            </a:endParaRPr>
          </a:p>
        </p:txBody>
      </p:sp>
      <p:sp>
        <p:nvSpPr>
          <p:cNvPr id="805" name="Google Shape;805;p69"/>
          <p:cNvSpPr txBox="1"/>
          <p:nvPr/>
        </p:nvSpPr>
        <p:spPr>
          <a:xfrm rot="-5400000">
            <a:off x="7651675" y="1204650"/>
            <a:ext cx="1436400" cy="1080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i="1" lang="en" sz="1000">
                <a:solidFill>
                  <a:schemeClr val="lt1"/>
                </a:solidFill>
                <a:latin typeface="Archivo"/>
                <a:ea typeface="Archivo"/>
                <a:cs typeface="Archivo"/>
                <a:sym typeface="Archivo"/>
              </a:rPr>
              <a:t>#BusinessManagement</a:t>
            </a:r>
            <a:endParaRPr i="1" sz="1000">
              <a:solidFill>
                <a:schemeClr val="lt1"/>
              </a:solidFill>
              <a:latin typeface="Archivo"/>
              <a:ea typeface="Archivo"/>
              <a:cs typeface="Archivo"/>
              <a:sym typeface="Archivo"/>
            </a:endParaRPr>
          </a:p>
        </p:txBody>
      </p:sp>
      <p:sp>
        <p:nvSpPr>
          <p:cNvPr id="806" name="Google Shape;806;p69"/>
          <p:cNvSpPr/>
          <p:nvPr/>
        </p:nvSpPr>
        <p:spPr>
          <a:xfrm>
            <a:off x="5396175" y="3165750"/>
            <a:ext cx="1287600" cy="333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7" name="Google Shape;807;p69"/>
          <p:cNvCxnSpPr/>
          <p:nvPr/>
        </p:nvCxnSpPr>
        <p:spPr>
          <a:xfrm>
            <a:off x="1128250" y="2149963"/>
            <a:ext cx="0" cy="19617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1" name="Shape 811"/>
        <p:cNvGrpSpPr/>
        <p:nvPr/>
      </p:nvGrpSpPr>
      <p:grpSpPr>
        <a:xfrm>
          <a:off x="0" y="0"/>
          <a:ext cx="0" cy="0"/>
          <a:chOff x="0" y="0"/>
          <a:chExt cx="0" cy="0"/>
        </a:xfrm>
      </p:grpSpPr>
      <p:cxnSp>
        <p:nvCxnSpPr>
          <p:cNvPr id="812" name="Google Shape;812;p70"/>
          <p:cNvCxnSpPr/>
          <p:nvPr/>
        </p:nvCxnSpPr>
        <p:spPr>
          <a:xfrm>
            <a:off x="7863877" y="4376452"/>
            <a:ext cx="560100" cy="0"/>
          </a:xfrm>
          <a:prstGeom prst="straightConnector1">
            <a:avLst/>
          </a:prstGeom>
          <a:noFill/>
          <a:ln cap="flat" cmpd="sng" w="19050">
            <a:solidFill>
              <a:srgbClr val="FFFFFF"/>
            </a:solidFill>
            <a:prstDash val="solid"/>
            <a:round/>
            <a:headEnd len="med" w="med" type="none"/>
            <a:tailEnd len="med" w="med" type="none"/>
          </a:ln>
        </p:spPr>
      </p:cxnSp>
      <p:sp>
        <p:nvSpPr>
          <p:cNvPr id="813" name="Google Shape;813;p70"/>
          <p:cNvSpPr txBox="1"/>
          <p:nvPr>
            <p:ph type="title"/>
          </p:nvPr>
        </p:nvSpPr>
        <p:spPr>
          <a:xfrm>
            <a:off x="720000" y="714175"/>
            <a:ext cx="4058400" cy="96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814" name="Google Shape;814;p70"/>
          <p:cNvSpPr txBox="1"/>
          <p:nvPr>
            <p:ph idx="1" type="subTitle"/>
          </p:nvPr>
        </p:nvSpPr>
        <p:spPr>
          <a:xfrm>
            <a:off x="720000" y="1755325"/>
            <a:ext cx="4058400" cy="142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2200">
                <a:latin typeface="Playfair Display Black"/>
                <a:ea typeface="Playfair Display Black"/>
                <a:cs typeface="Playfair Display Black"/>
                <a:sym typeface="Playfair Display Black"/>
              </a:rPr>
              <a:t>Do you have any questions?</a:t>
            </a:r>
            <a:endParaRPr sz="2200">
              <a:latin typeface="Playfair Display Black"/>
              <a:ea typeface="Playfair Display Black"/>
              <a:cs typeface="Playfair Display Black"/>
              <a:sym typeface="Playfair Display Black"/>
            </a:endParaRPr>
          </a:p>
          <a:p>
            <a:pPr indent="0" lvl="0" marL="0" rtl="0" algn="l">
              <a:spcBef>
                <a:spcPts val="1000"/>
              </a:spcBef>
              <a:spcAft>
                <a:spcPts val="0"/>
              </a:spcAft>
              <a:buClr>
                <a:schemeClr val="lt1"/>
              </a:buClr>
              <a:buSzPts val="1100"/>
              <a:buFont typeface="Arial"/>
              <a:buNone/>
            </a:pPr>
            <a:r>
              <a:rPr lang="en"/>
              <a:t>youremail@freepik.com </a:t>
            </a:r>
            <a:endParaRPr/>
          </a:p>
          <a:p>
            <a:pPr indent="0" lvl="0" marL="0" rtl="0" algn="l">
              <a:spcBef>
                <a:spcPts val="0"/>
              </a:spcBef>
              <a:spcAft>
                <a:spcPts val="0"/>
              </a:spcAft>
              <a:buClr>
                <a:schemeClr val="lt1"/>
              </a:buClr>
              <a:buSzPts val="1100"/>
              <a:buFont typeface="Arial"/>
              <a:buNone/>
            </a:pPr>
            <a:r>
              <a:rPr lang="en"/>
              <a:t>+91  620 421 838 </a:t>
            </a:r>
            <a:endParaRPr/>
          </a:p>
          <a:p>
            <a:pPr indent="0" lvl="0" marL="0" rtl="0" algn="l">
              <a:spcBef>
                <a:spcPts val="0"/>
              </a:spcBef>
              <a:spcAft>
                <a:spcPts val="0"/>
              </a:spcAft>
              <a:buNone/>
            </a:pPr>
            <a:r>
              <a:rPr lang="en"/>
              <a:t>yourwebsite.com</a:t>
            </a:r>
            <a:endParaRPr sz="1000"/>
          </a:p>
        </p:txBody>
      </p:sp>
      <p:sp>
        <p:nvSpPr>
          <p:cNvPr id="815" name="Google Shape;815;p70"/>
          <p:cNvSpPr txBox="1"/>
          <p:nvPr/>
        </p:nvSpPr>
        <p:spPr>
          <a:xfrm>
            <a:off x="5789400" y="2803088"/>
            <a:ext cx="2634600" cy="2154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200">
                <a:solidFill>
                  <a:schemeClr val="lt1"/>
                </a:solidFill>
                <a:latin typeface="Archivo"/>
                <a:ea typeface="Archivo"/>
                <a:cs typeface="Archivo"/>
                <a:sym typeface="Archivo"/>
              </a:rPr>
              <a:t>Please keep this slide for attribution</a:t>
            </a:r>
            <a:endParaRPr sz="1200">
              <a:solidFill>
                <a:schemeClr val="lt1"/>
              </a:solidFill>
              <a:latin typeface="Archivo"/>
              <a:ea typeface="Archivo"/>
              <a:cs typeface="Archivo"/>
              <a:sym typeface="Archivo"/>
            </a:endParaRPr>
          </a:p>
        </p:txBody>
      </p:sp>
      <p:grpSp>
        <p:nvGrpSpPr>
          <p:cNvPr id="816" name="Google Shape;816;p70"/>
          <p:cNvGrpSpPr/>
          <p:nvPr/>
        </p:nvGrpSpPr>
        <p:grpSpPr>
          <a:xfrm>
            <a:off x="5889158" y="1294025"/>
            <a:ext cx="387681" cy="387661"/>
            <a:chOff x="266768" y="1721375"/>
            <a:chExt cx="397907" cy="397887"/>
          </a:xfrm>
        </p:grpSpPr>
        <p:sp>
          <p:nvSpPr>
            <p:cNvPr id="817" name="Google Shape;817;p7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70"/>
          <p:cNvGrpSpPr/>
          <p:nvPr/>
        </p:nvGrpSpPr>
        <p:grpSpPr>
          <a:xfrm>
            <a:off x="7072492" y="1294025"/>
            <a:ext cx="387661" cy="387661"/>
            <a:chOff x="1379798" y="1723250"/>
            <a:chExt cx="397887" cy="397887"/>
          </a:xfrm>
        </p:grpSpPr>
        <p:sp>
          <p:nvSpPr>
            <p:cNvPr id="820" name="Google Shape;820;p7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70"/>
          <p:cNvGrpSpPr/>
          <p:nvPr/>
        </p:nvGrpSpPr>
        <p:grpSpPr>
          <a:xfrm>
            <a:off x="6480852" y="1294025"/>
            <a:ext cx="387641" cy="387661"/>
            <a:chOff x="864491" y="1723250"/>
            <a:chExt cx="397866" cy="397887"/>
          </a:xfrm>
        </p:grpSpPr>
        <p:sp>
          <p:nvSpPr>
            <p:cNvPr id="825" name="Google Shape;825;p7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 name="Google Shape;828;p70"/>
          <p:cNvSpPr txBox="1"/>
          <p:nvPr/>
        </p:nvSpPr>
        <p:spPr>
          <a:xfrm>
            <a:off x="6860400" y="4139925"/>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2022</a:t>
            </a:r>
            <a:endParaRPr sz="1200">
              <a:solidFill>
                <a:schemeClr val="lt1"/>
              </a:solidFill>
              <a:latin typeface="Archivo"/>
              <a:ea typeface="Archivo"/>
              <a:cs typeface="Archivo"/>
              <a:sym typeface="Archivo"/>
            </a:endParaRPr>
          </a:p>
        </p:txBody>
      </p:sp>
      <p:sp>
        <p:nvSpPr>
          <p:cNvPr id="829" name="Google Shape;829;p70"/>
          <p:cNvSpPr txBox="1"/>
          <p:nvPr/>
        </p:nvSpPr>
        <p:spPr>
          <a:xfrm>
            <a:off x="6860400" y="4446449"/>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www.slidesgo.com</a:t>
            </a:r>
            <a:endParaRPr sz="1200">
              <a:solidFill>
                <a:schemeClr val="lt1"/>
              </a:solidFill>
              <a:latin typeface="Archivo"/>
              <a:ea typeface="Archivo"/>
              <a:cs typeface="Archivo"/>
              <a:sym typeface="Archivo"/>
            </a:endParaRPr>
          </a:p>
        </p:txBody>
      </p:sp>
      <p:cxnSp>
        <p:nvCxnSpPr>
          <p:cNvPr id="830" name="Google Shape;830;p70"/>
          <p:cNvCxnSpPr/>
          <p:nvPr/>
        </p:nvCxnSpPr>
        <p:spPr>
          <a:xfrm>
            <a:off x="809700" y="3177025"/>
            <a:ext cx="0" cy="1428900"/>
          </a:xfrm>
          <a:prstGeom prst="straightConnector1">
            <a:avLst/>
          </a:prstGeom>
          <a:noFill/>
          <a:ln cap="flat" cmpd="sng" w="19050">
            <a:solidFill>
              <a:schemeClr val="lt1"/>
            </a:solidFill>
            <a:prstDash val="solid"/>
            <a:round/>
            <a:headEnd len="med" w="med" type="none"/>
            <a:tailEnd len="med" w="med" type="none"/>
          </a:ln>
        </p:spPr>
      </p:cxnSp>
      <p:sp>
        <p:nvSpPr>
          <p:cNvPr id="831" name="Google Shape;831;p70"/>
          <p:cNvSpPr txBox="1"/>
          <p:nvPr/>
        </p:nvSpPr>
        <p:spPr>
          <a:xfrm rot="-5400000">
            <a:off x="7651675" y="1204650"/>
            <a:ext cx="1436400" cy="1080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i="1" lang="en" sz="1000">
                <a:solidFill>
                  <a:schemeClr val="lt1"/>
                </a:solidFill>
                <a:latin typeface="Archivo"/>
                <a:ea typeface="Archivo"/>
                <a:cs typeface="Archivo"/>
                <a:sym typeface="Archivo"/>
              </a:rPr>
              <a:t>#BusinessManagement</a:t>
            </a:r>
            <a:endParaRPr i="1" sz="1000">
              <a:solidFill>
                <a:schemeClr val="lt1"/>
              </a:solidFill>
              <a:latin typeface="Archivo"/>
              <a:ea typeface="Archivo"/>
              <a:cs typeface="Archivo"/>
              <a:sym typeface="Archiv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71"/>
          <p:cNvSpPr txBox="1"/>
          <p:nvPr>
            <p:ph idx="1" type="subTitle"/>
          </p:nvPr>
        </p:nvSpPr>
        <p:spPr>
          <a:xfrm>
            <a:off x="719850" y="1117500"/>
            <a:ext cx="3852300" cy="348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0"/>
              </a:spcBef>
              <a:spcAft>
                <a:spcPts val="0"/>
              </a:spcAft>
              <a:buClr>
                <a:schemeClr val="lt2"/>
              </a:buClr>
              <a:buSzPts val="1100"/>
              <a:buFont typeface="Arial"/>
              <a:buNone/>
            </a:pPr>
            <a:r>
              <a:t/>
            </a:r>
            <a:endParaRPr/>
          </a:p>
          <a:p>
            <a:pPr indent="0" lvl="0" marL="0" rtl="0" algn="l">
              <a:lnSpc>
                <a:spcPct val="100000"/>
              </a:lnSpc>
              <a:spcBef>
                <a:spcPts val="0"/>
              </a:spcBef>
              <a:spcAft>
                <a:spcPts val="0"/>
              </a:spcAft>
              <a:buNone/>
            </a:pPr>
            <a:r>
              <a:rPr b="1" lang="en" sz="2200">
                <a:latin typeface="Playfair Display"/>
                <a:ea typeface="Playfair Display"/>
                <a:cs typeface="Playfair Display"/>
                <a:sym typeface="Playfair Display"/>
              </a:rPr>
              <a:t>Photos</a:t>
            </a:r>
            <a:endParaRPr b="1" sz="2200">
              <a:latin typeface="Playfair Display"/>
              <a:ea typeface="Playfair Display"/>
              <a:cs typeface="Playfair Display"/>
              <a:sym typeface="Playfair Display"/>
            </a:endParaRPr>
          </a:p>
          <a:p>
            <a:pPr indent="0" lvl="0" marL="0" rtl="0" algn="l">
              <a:lnSpc>
                <a:spcPct val="100000"/>
              </a:lnSpc>
              <a:spcBef>
                <a:spcPts val="0"/>
              </a:spcBef>
              <a:spcAft>
                <a:spcPts val="0"/>
              </a:spcAft>
              <a:buNone/>
            </a:pPr>
            <a:r>
              <a:t/>
            </a:r>
            <a:endParaRPr b="1"/>
          </a:p>
          <a:p>
            <a:pPr indent="-304800" lvl="0" marL="457200" marR="50800" rtl="0" algn="l">
              <a:lnSpc>
                <a:spcPct val="100000"/>
              </a:lnSpc>
              <a:spcBef>
                <a:spcPts val="0"/>
              </a:spcBef>
              <a:spcAft>
                <a:spcPts val="0"/>
              </a:spcAft>
              <a:buSzPts val="1200"/>
              <a:buChar char="●"/>
            </a:pPr>
            <a:r>
              <a:rPr lang="en" sz="1200">
                <a:solidFill>
                  <a:schemeClr val="hlink"/>
                </a:solidFill>
                <a:uFill>
                  <a:noFill/>
                </a:uFill>
                <a:hlinkClick r:id="rId3"/>
              </a:rPr>
              <a:t>Close-up person standing and using a laptop</a:t>
            </a:r>
            <a:endParaRPr sz="1200"/>
          </a:p>
          <a:p>
            <a:pPr indent="-304800" lvl="0" marL="457200" marR="50800" rtl="0" algn="l">
              <a:lnSpc>
                <a:spcPct val="100000"/>
              </a:lnSpc>
              <a:spcBef>
                <a:spcPts val="0"/>
              </a:spcBef>
              <a:spcAft>
                <a:spcPts val="0"/>
              </a:spcAft>
              <a:buSzPts val="1200"/>
              <a:buChar char="●"/>
            </a:pPr>
            <a:r>
              <a:rPr lang="en" sz="1200">
                <a:solidFill>
                  <a:schemeClr val="hlink"/>
                </a:solidFill>
                <a:uFill>
                  <a:noFill/>
                </a:uFill>
                <a:hlinkClick r:id="rId4"/>
              </a:rPr>
              <a:t>Minimalist office with table and laptop</a:t>
            </a:r>
            <a:endParaRPr sz="1200"/>
          </a:p>
          <a:p>
            <a:pPr indent="-304800" lvl="0" marL="457200" marR="50800" rtl="0" algn="l">
              <a:lnSpc>
                <a:spcPct val="100000"/>
              </a:lnSpc>
              <a:spcBef>
                <a:spcPts val="0"/>
              </a:spcBef>
              <a:spcAft>
                <a:spcPts val="0"/>
              </a:spcAft>
              <a:buSzPts val="1200"/>
              <a:buChar char="●"/>
            </a:pPr>
            <a:r>
              <a:rPr lang="en" sz="1200">
                <a:solidFill>
                  <a:schemeClr val="hlink"/>
                </a:solidFill>
                <a:uFill>
                  <a:noFill/>
                </a:uFill>
                <a:hlinkClick r:id="rId5"/>
              </a:rPr>
              <a:t>Top view copy space with devices</a:t>
            </a:r>
            <a:endParaRPr sz="1200"/>
          </a:p>
          <a:p>
            <a:pPr indent="-304800" lvl="0" marL="457200" marR="50800" rtl="0" algn="l">
              <a:lnSpc>
                <a:spcPct val="100000"/>
              </a:lnSpc>
              <a:spcBef>
                <a:spcPts val="0"/>
              </a:spcBef>
              <a:spcAft>
                <a:spcPts val="0"/>
              </a:spcAft>
              <a:buSzPts val="1200"/>
              <a:buChar char="●"/>
            </a:pPr>
            <a:r>
              <a:rPr lang="en" sz="1200">
                <a:solidFill>
                  <a:schemeClr val="hlink"/>
                </a:solidFill>
                <a:uFill>
                  <a:noFill/>
                </a:uFill>
                <a:hlinkClick r:id="rId6"/>
              </a:rPr>
              <a:t>Arrangement of desk decor and a camera</a:t>
            </a:r>
            <a:endParaRPr b="1" sz="1200"/>
          </a:p>
          <a:p>
            <a:pPr indent="-304800" lvl="0" marL="457200" marR="50800" rtl="0" algn="l">
              <a:lnSpc>
                <a:spcPct val="100000"/>
              </a:lnSpc>
              <a:spcBef>
                <a:spcPts val="0"/>
              </a:spcBef>
              <a:spcAft>
                <a:spcPts val="0"/>
              </a:spcAft>
              <a:buSzPts val="1200"/>
              <a:buChar char="●"/>
            </a:pPr>
            <a:r>
              <a:rPr lang="en" sz="1200">
                <a:solidFill>
                  <a:schemeClr val="hlink"/>
                </a:solidFill>
                <a:uFill>
                  <a:noFill/>
                </a:uFill>
                <a:hlinkClick r:id="rId7"/>
              </a:rPr>
              <a:t>Empty conference room with black chairs</a:t>
            </a:r>
            <a:endParaRPr sz="1200"/>
          </a:p>
          <a:p>
            <a:pPr indent="-304800" lvl="0" marL="457200" marR="50800" rtl="0" algn="l">
              <a:lnSpc>
                <a:spcPct val="100000"/>
              </a:lnSpc>
              <a:spcBef>
                <a:spcPts val="0"/>
              </a:spcBef>
              <a:spcAft>
                <a:spcPts val="0"/>
              </a:spcAft>
              <a:buSzPts val="1200"/>
              <a:buChar char="●"/>
            </a:pPr>
            <a:r>
              <a:rPr lang="en" sz="1200">
                <a:solidFill>
                  <a:schemeClr val="hlink"/>
                </a:solidFill>
                <a:uFill>
                  <a:noFill/>
                </a:uFill>
                <a:hlinkClick r:id="rId8"/>
              </a:rPr>
              <a:t>High angle laptop on table</a:t>
            </a:r>
            <a:endParaRPr sz="1200"/>
          </a:p>
          <a:p>
            <a:pPr indent="-304800" lvl="0" marL="457200" marR="50800" rtl="0" algn="l">
              <a:lnSpc>
                <a:spcPct val="100000"/>
              </a:lnSpc>
              <a:spcBef>
                <a:spcPts val="0"/>
              </a:spcBef>
              <a:spcAft>
                <a:spcPts val="0"/>
              </a:spcAft>
              <a:buSzPts val="1200"/>
              <a:buChar char="●"/>
            </a:pPr>
            <a:r>
              <a:rPr lang="en" sz="1200">
                <a:solidFill>
                  <a:schemeClr val="hlink"/>
                </a:solidFill>
                <a:uFill>
                  <a:noFill/>
                </a:uFill>
                <a:hlinkClick r:id="rId9"/>
              </a:rPr>
              <a:t>Minimalist empty room in a business building</a:t>
            </a:r>
            <a:endParaRPr sz="1200"/>
          </a:p>
          <a:p>
            <a:pPr indent="-304800" lvl="0" marL="457200" marR="50800" rtl="0" algn="l">
              <a:lnSpc>
                <a:spcPct val="100000"/>
              </a:lnSpc>
              <a:spcBef>
                <a:spcPts val="0"/>
              </a:spcBef>
              <a:spcAft>
                <a:spcPts val="0"/>
              </a:spcAft>
              <a:buSzPts val="1200"/>
              <a:buChar char="●"/>
            </a:pPr>
            <a:r>
              <a:rPr lang="en" sz="1200">
                <a:solidFill>
                  <a:schemeClr val="hlink"/>
                </a:solidFill>
                <a:uFill>
                  <a:noFill/>
                </a:uFill>
                <a:hlinkClick r:id="rId10"/>
              </a:rPr>
              <a:t>Office desk with laptop and chairs</a:t>
            </a:r>
            <a:endParaRPr sz="1200"/>
          </a:p>
          <a:p>
            <a:pPr indent="-304800" lvl="0" marL="457200" marR="50800" rtl="0" algn="l">
              <a:lnSpc>
                <a:spcPct val="100000"/>
              </a:lnSpc>
              <a:spcBef>
                <a:spcPts val="0"/>
              </a:spcBef>
              <a:spcAft>
                <a:spcPts val="0"/>
              </a:spcAft>
              <a:buSzPts val="1200"/>
              <a:buChar char="●"/>
            </a:pPr>
            <a:r>
              <a:rPr lang="en" sz="1200">
                <a:solidFill>
                  <a:schemeClr val="hlink"/>
                </a:solidFill>
                <a:uFill>
                  <a:noFill/>
                </a:uFill>
                <a:hlinkClick r:id="rId11"/>
              </a:rPr>
              <a:t>Workplace chair with copy space</a:t>
            </a:r>
            <a:endParaRPr sz="1200"/>
          </a:p>
          <a:p>
            <a:pPr indent="-304800" lvl="0" marL="457200" marR="50800" rtl="0" algn="l">
              <a:lnSpc>
                <a:spcPct val="166000"/>
              </a:lnSpc>
              <a:spcBef>
                <a:spcPts val="0"/>
              </a:spcBef>
              <a:spcAft>
                <a:spcPts val="0"/>
              </a:spcAft>
              <a:buSzPts val="1200"/>
              <a:buChar char="●"/>
            </a:pPr>
            <a:r>
              <a:rPr lang="en" sz="1200">
                <a:solidFill>
                  <a:schemeClr val="hlink"/>
                </a:solidFill>
                <a:uFill>
                  <a:noFill/>
                </a:uFill>
                <a:hlinkClick r:id="rId12"/>
              </a:rPr>
              <a:t>Close-up modern architecture office buildings</a:t>
            </a:r>
            <a:endParaRPr b="1" sz="1200"/>
          </a:p>
        </p:txBody>
      </p:sp>
      <p:sp>
        <p:nvSpPr>
          <p:cNvPr id="837" name="Google Shape;837;p71"/>
          <p:cNvSpPr txBox="1"/>
          <p:nvPr>
            <p:ph type="title"/>
          </p:nvPr>
        </p:nvSpPr>
        <p:spPr>
          <a:xfrm>
            <a:off x="720000" y="540000"/>
            <a:ext cx="7704000" cy="57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838" name="Google Shape;838;p71"/>
          <p:cNvSpPr txBox="1"/>
          <p:nvPr>
            <p:ph idx="2" type="subTitle"/>
          </p:nvPr>
        </p:nvSpPr>
        <p:spPr>
          <a:xfrm>
            <a:off x="4572150" y="2303300"/>
            <a:ext cx="3852300" cy="2300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solidFill>
                  <a:schemeClr val="hlink"/>
                </a:solidFill>
                <a:uFill>
                  <a:noFill/>
                </a:uFill>
                <a:hlinkClick r:id="rId13"/>
              </a:rPr>
              <a:t>Close-up modern architecture office buildings</a:t>
            </a:r>
            <a:endParaRPr/>
          </a:p>
          <a:p>
            <a:pPr indent="-304800" lvl="0" marL="457200" rtl="0" algn="l">
              <a:spcBef>
                <a:spcPts val="0"/>
              </a:spcBef>
              <a:spcAft>
                <a:spcPts val="0"/>
              </a:spcAft>
              <a:buSzPts val="1200"/>
              <a:buChar char="●"/>
            </a:pPr>
            <a:r>
              <a:rPr lang="en">
                <a:solidFill>
                  <a:schemeClr val="hlink"/>
                </a:solidFill>
                <a:uFill>
                  <a:noFill/>
                </a:uFill>
                <a:hlinkClick r:id="rId14"/>
              </a:rPr>
              <a:t>Close-up modern architecture office buildings</a:t>
            </a:r>
            <a:endParaRPr/>
          </a:p>
          <a:p>
            <a:pPr indent="-304800" lvl="0" marL="457200" rtl="0" algn="l">
              <a:spcBef>
                <a:spcPts val="0"/>
              </a:spcBef>
              <a:spcAft>
                <a:spcPts val="0"/>
              </a:spcAft>
              <a:buSzPts val="1200"/>
              <a:buChar char="●"/>
            </a:pPr>
            <a:r>
              <a:rPr lang="en">
                <a:solidFill>
                  <a:schemeClr val="hlink"/>
                </a:solidFill>
                <a:uFill>
                  <a:noFill/>
                </a:uFill>
                <a:hlinkClick r:id="rId15"/>
              </a:rPr>
              <a:t>Close-up modern office buildings in the</a:t>
            </a:r>
            <a:endParaRPr/>
          </a:p>
          <a:p>
            <a:pPr indent="-304800" lvl="0" marL="457200" rtl="0" algn="l">
              <a:spcBef>
                <a:spcPts val="0"/>
              </a:spcBef>
              <a:spcAft>
                <a:spcPts val="0"/>
              </a:spcAft>
              <a:buSzPts val="1200"/>
              <a:buChar char="●"/>
            </a:pPr>
            <a:r>
              <a:rPr lang="en">
                <a:solidFill>
                  <a:schemeClr val="hlink"/>
                </a:solidFill>
                <a:uFill>
                  <a:noFill/>
                </a:uFill>
                <a:hlinkClick r:id="rId16"/>
              </a:rPr>
              <a:t>Concrete wall building</a:t>
            </a:r>
            <a:endParaRPr/>
          </a:p>
          <a:p>
            <a:pPr indent="-304800" lvl="0" marL="457200" rtl="0" algn="l">
              <a:spcBef>
                <a:spcPts val="0"/>
              </a:spcBef>
              <a:spcAft>
                <a:spcPts val="0"/>
              </a:spcAft>
              <a:buSzPts val="1200"/>
              <a:buChar char="●"/>
            </a:pPr>
            <a:r>
              <a:rPr lang="en">
                <a:solidFill>
                  <a:schemeClr val="hlink"/>
                </a:solidFill>
                <a:uFill>
                  <a:noFill/>
                </a:uFill>
                <a:hlinkClick r:id="rId17"/>
              </a:rPr>
              <a:t>Minimalistic workplace with laptop and plants</a:t>
            </a:r>
            <a:endParaRPr/>
          </a:p>
          <a:p>
            <a:pPr indent="-304800" lvl="0" marL="457200" rtl="0" algn="l">
              <a:spcBef>
                <a:spcPts val="0"/>
              </a:spcBef>
              <a:spcAft>
                <a:spcPts val="0"/>
              </a:spcAft>
              <a:buSzPts val="1200"/>
              <a:buChar char="●"/>
            </a:pPr>
            <a:r>
              <a:rPr lang="en">
                <a:solidFill>
                  <a:schemeClr val="hlink"/>
                </a:solidFill>
                <a:uFill>
                  <a:noFill/>
                </a:uFill>
                <a:hlinkClick r:id="rId18"/>
              </a:rPr>
              <a:t>Front view white cement copy space wall</a:t>
            </a:r>
            <a:endParaRPr/>
          </a:p>
          <a:p>
            <a:pPr indent="-304800" lvl="0" marL="457200" rtl="0" algn="l">
              <a:spcBef>
                <a:spcPts val="0"/>
              </a:spcBef>
              <a:spcAft>
                <a:spcPts val="0"/>
              </a:spcAft>
              <a:buSzPts val="1200"/>
              <a:buChar char="●"/>
            </a:pPr>
            <a:r>
              <a:rPr lang="en">
                <a:solidFill>
                  <a:schemeClr val="hlink"/>
                </a:solidFill>
                <a:uFill>
                  <a:noFill/>
                </a:uFill>
                <a:hlinkClick r:id="rId19"/>
              </a:rPr>
              <a:t>Blank white billboard on the glass Free</a:t>
            </a:r>
            <a:endParaRPr/>
          </a:p>
          <a:p>
            <a:pPr indent="-304800" lvl="0" marL="457200" rtl="0" algn="l">
              <a:spcBef>
                <a:spcPts val="0"/>
              </a:spcBef>
              <a:spcAft>
                <a:spcPts val="0"/>
              </a:spcAft>
              <a:buSzPts val="1200"/>
              <a:buChar char="●"/>
            </a:pPr>
            <a:r>
              <a:rPr lang="en">
                <a:solidFill>
                  <a:schemeClr val="hlink"/>
                </a:solidFill>
                <a:uFill>
                  <a:noFill/>
                </a:uFill>
                <a:hlinkClick r:id="rId20"/>
              </a:rPr>
              <a:t>Low angle of office buildings in the city</a:t>
            </a:r>
            <a:endParaRPr/>
          </a:p>
          <a:p>
            <a:pPr indent="-304800" lvl="0" marL="457200" rtl="0" algn="l">
              <a:spcBef>
                <a:spcPts val="0"/>
              </a:spcBef>
              <a:spcAft>
                <a:spcPts val="0"/>
              </a:spcAft>
              <a:buSzPts val="1200"/>
              <a:buChar char="●"/>
            </a:pPr>
            <a:r>
              <a:rPr lang="en">
                <a:solidFill>
                  <a:schemeClr val="hlink"/>
                </a:solidFill>
                <a:uFill>
                  <a:noFill/>
                </a:uFill>
                <a:hlinkClick r:id="rId21"/>
              </a:rPr>
              <a:t>Empty hallway in a office building</a:t>
            </a:r>
            <a:endParaRPr/>
          </a:p>
          <a:p>
            <a:pPr indent="-304800" lvl="0" marL="457200" rtl="0" algn="l">
              <a:spcBef>
                <a:spcPts val="0"/>
              </a:spcBef>
              <a:spcAft>
                <a:spcPts val="0"/>
              </a:spcAft>
              <a:buSzPts val="1200"/>
              <a:buChar char="●"/>
            </a:pPr>
            <a:r>
              <a:rPr lang="en">
                <a:solidFill>
                  <a:schemeClr val="hlink"/>
                </a:solidFill>
                <a:uFill>
                  <a:noFill/>
                </a:uFill>
                <a:hlinkClick r:id="rId22"/>
              </a:rPr>
              <a:t>Corporate building with empty room and chairs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72"/>
          <p:cNvSpPr txBox="1"/>
          <p:nvPr>
            <p:ph idx="1" type="subTitle"/>
          </p:nvPr>
        </p:nvSpPr>
        <p:spPr>
          <a:xfrm>
            <a:off x="719850" y="1117500"/>
            <a:ext cx="3852300" cy="348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0"/>
              </a:spcBef>
              <a:spcAft>
                <a:spcPts val="0"/>
              </a:spcAft>
              <a:buClr>
                <a:schemeClr val="lt2"/>
              </a:buClr>
              <a:buSzPts val="1100"/>
              <a:buFont typeface="Arial"/>
              <a:buNone/>
            </a:pPr>
            <a:r>
              <a:t/>
            </a:r>
            <a:endParaRPr/>
          </a:p>
          <a:p>
            <a:pPr indent="0" lvl="0" marL="0" rtl="0" algn="l">
              <a:spcBef>
                <a:spcPts val="0"/>
              </a:spcBef>
              <a:spcAft>
                <a:spcPts val="0"/>
              </a:spcAft>
              <a:buNone/>
            </a:pPr>
            <a:r>
              <a:rPr b="1" lang="en" sz="2200">
                <a:latin typeface="Playfair Display"/>
                <a:ea typeface="Playfair Display"/>
                <a:cs typeface="Playfair Display"/>
                <a:sym typeface="Playfair Display"/>
              </a:rPr>
              <a:t>Photos</a:t>
            </a:r>
            <a:endParaRPr b="1" sz="2200">
              <a:latin typeface="Playfair Display"/>
              <a:ea typeface="Playfair Display"/>
              <a:cs typeface="Playfair Display"/>
              <a:sym typeface="Playfair Display"/>
            </a:endParaRPr>
          </a:p>
          <a:p>
            <a:pPr indent="0" lvl="0" marL="0" rtl="0" algn="l">
              <a:lnSpc>
                <a:spcPct val="100000"/>
              </a:lnSpc>
              <a:spcBef>
                <a:spcPts val="0"/>
              </a:spcBef>
              <a:spcAft>
                <a:spcPts val="0"/>
              </a:spcAft>
              <a:buNone/>
            </a:pPr>
            <a:r>
              <a:t/>
            </a:r>
            <a:endParaRPr b="1"/>
          </a:p>
          <a:p>
            <a:pPr indent="-304800" lvl="0" marL="457200" marR="50800" rtl="0" algn="l">
              <a:lnSpc>
                <a:spcPct val="100000"/>
              </a:lnSpc>
              <a:spcBef>
                <a:spcPts val="0"/>
              </a:spcBef>
              <a:spcAft>
                <a:spcPts val="0"/>
              </a:spcAft>
              <a:buSzPts val="1200"/>
              <a:buChar char="●"/>
            </a:pPr>
            <a:r>
              <a:rPr lang="en" sz="1200">
                <a:solidFill>
                  <a:schemeClr val="hlink"/>
                </a:solidFill>
                <a:uFill>
                  <a:noFill/>
                </a:uFill>
                <a:hlinkClick r:id="rId3"/>
              </a:rPr>
              <a:t>Apartment and office buildings in daylight </a:t>
            </a:r>
            <a:endParaRPr sz="1200"/>
          </a:p>
          <a:p>
            <a:pPr indent="-304800" lvl="0" marL="457200" marR="50800" rtl="0" algn="l">
              <a:lnSpc>
                <a:spcPct val="100000"/>
              </a:lnSpc>
              <a:spcBef>
                <a:spcPts val="0"/>
              </a:spcBef>
              <a:spcAft>
                <a:spcPts val="0"/>
              </a:spcAft>
              <a:buSzPts val="1200"/>
              <a:buChar char="●"/>
            </a:pPr>
            <a:r>
              <a:rPr lang="en" sz="1200">
                <a:solidFill>
                  <a:schemeClr val="hlink"/>
                </a:solidFill>
                <a:uFill>
                  <a:noFill/>
                </a:uFill>
                <a:hlinkClick r:id="rId4"/>
              </a:rPr>
              <a:t>Modern office buildings in the city</a:t>
            </a:r>
            <a:endParaRPr sz="1200"/>
          </a:p>
          <a:p>
            <a:pPr indent="-304800" lvl="0" marL="457200" marR="50800" rtl="0" algn="l">
              <a:lnSpc>
                <a:spcPct val="100000"/>
              </a:lnSpc>
              <a:spcBef>
                <a:spcPts val="0"/>
              </a:spcBef>
              <a:spcAft>
                <a:spcPts val="0"/>
              </a:spcAft>
              <a:buSzPts val="1200"/>
              <a:buChar char="●"/>
            </a:pPr>
            <a:r>
              <a:rPr lang="en" sz="1200">
                <a:solidFill>
                  <a:schemeClr val="hlink"/>
                </a:solidFill>
                <a:uFill>
                  <a:noFill/>
                </a:uFill>
                <a:hlinkClick r:id="rId5"/>
              </a:rPr>
              <a:t>Front view workplace chair with copy space</a:t>
            </a:r>
            <a:endParaRPr sz="1200"/>
          </a:p>
          <a:p>
            <a:pPr indent="-304800" lvl="0" marL="457200" marR="50800" rtl="0" algn="l">
              <a:lnSpc>
                <a:spcPct val="100000"/>
              </a:lnSpc>
              <a:spcBef>
                <a:spcPts val="0"/>
              </a:spcBef>
              <a:spcAft>
                <a:spcPts val="0"/>
              </a:spcAft>
              <a:buSzPts val="1200"/>
              <a:buChar char="●"/>
            </a:pPr>
            <a:r>
              <a:rPr lang="en" sz="1200">
                <a:solidFill>
                  <a:schemeClr val="hlink"/>
                </a:solidFill>
                <a:uFill>
                  <a:noFill/>
                </a:uFill>
                <a:hlinkClick r:id="rId6"/>
              </a:rPr>
              <a:t>High angle workplace with laptop and chairs</a:t>
            </a:r>
            <a:endParaRPr sz="1200"/>
          </a:p>
          <a:p>
            <a:pPr indent="-304800" lvl="0" marL="457200" marR="50800" rtl="0" algn="l">
              <a:lnSpc>
                <a:spcPct val="100000"/>
              </a:lnSpc>
              <a:spcBef>
                <a:spcPts val="0"/>
              </a:spcBef>
              <a:spcAft>
                <a:spcPts val="0"/>
              </a:spcAft>
              <a:buSzPts val="1200"/>
              <a:buChar char="●"/>
            </a:pPr>
            <a:r>
              <a:rPr lang="en" sz="1200">
                <a:solidFill>
                  <a:schemeClr val="hlink"/>
                </a:solidFill>
                <a:uFill>
                  <a:noFill/>
                </a:uFill>
                <a:hlinkClick r:id="rId7"/>
              </a:rPr>
              <a:t>Corporate building with minimalist empty room</a:t>
            </a:r>
            <a:endParaRPr sz="1200"/>
          </a:p>
          <a:p>
            <a:pPr indent="-304800" lvl="0" marL="457200" marR="50800" rtl="0" algn="l">
              <a:lnSpc>
                <a:spcPct val="100000"/>
              </a:lnSpc>
              <a:spcBef>
                <a:spcPts val="0"/>
              </a:spcBef>
              <a:spcAft>
                <a:spcPts val="0"/>
              </a:spcAft>
              <a:buSzPts val="1200"/>
              <a:buChar char="●"/>
            </a:pPr>
            <a:r>
              <a:rPr lang="en" sz="1200">
                <a:solidFill>
                  <a:schemeClr val="hlink"/>
                </a:solidFill>
                <a:uFill>
                  <a:noFill/>
                </a:uFill>
                <a:hlinkClick r:id="rId8"/>
              </a:rPr>
              <a:t>Minimal home workspace design</a:t>
            </a:r>
            <a:endParaRPr sz="1200"/>
          </a:p>
          <a:p>
            <a:pPr indent="-304800" lvl="0" marL="457200" marR="50800" rtl="0" algn="l">
              <a:lnSpc>
                <a:spcPct val="100000"/>
              </a:lnSpc>
              <a:spcBef>
                <a:spcPts val="0"/>
              </a:spcBef>
              <a:spcAft>
                <a:spcPts val="0"/>
              </a:spcAft>
              <a:buSzPts val="1200"/>
              <a:buChar char="●"/>
            </a:pPr>
            <a:r>
              <a:rPr lang="en" sz="1200">
                <a:solidFill>
                  <a:schemeClr val="hlink"/>
                </a:solidFill>
                <a:uFill>
                  <a:noFill/>
                </a:uFill>
                <a:hlinkClick r:id="rId9"/>
              </a:rPr>
              <a:t>Rectangular blank billboard on striped wall</a:t>
            </a:r>
            <a:endParaRPr sz="1200"/>
          </a:p>
          <a:p>
            <a:pPr indent="-304800" lvl="0" marL="457200" marR="50800" rtl="0" algn="l">
              <a:lnSpc>
                <a:spcPct val="100000"/>
              </a:lnSpc>
              <a:spcBef>
                <a:spcPts val="0"/>
              </a:spcBef>
              <a:spcAft>
                <a:spcPts val="0"/>
              </a:spcAft>
              <a:buSzPts val="1200"/>
              <a:buChar char="●"/>
            </a:pPr>
            <a:r>
              <a:rPr lang="en" sz="1200">
                <a:solidFill>
                  <a:schemeClr val="hlink"/>
                </a:solidFill>
                <a:uFill>
                  <a:noFill/>
                </a:uFill>
                <a:hlinkClick r:id="rId10"/>
              </a:rPr>
              <a:t>Business office without people</a:t>
            </a:r>
            <a:endParaRPr sz="1200"/>
          </a:p>
          <a:p>
            <a:pPr indent="-304800" lvl="0" marL="457200" marR="50800" rtl="0" algn="l">
              <a:lnSpc>
                <a:spcPct val="100000"/>
              </a:lnSpc>
              <a:spcBef>
                <a:spcPts val="0"/>
              </a:spcBef>
              <a:spcAft>
                <a:spcPts val="0"/>
              </a:spcAft>
              <a:buSzPts val="1200"/>
              <a:buChar char="●"/>
            </a:pPr>
            <a:r>
              <a:rPr lang="en" sz="1200">
                <a:solidFill>
                  <a:schemeClr val="hlink"/>
                </a:solidFill>
                <a:uFill>
                  <a:noFill/>
                </a:uFill>
                <a:hlinkClick r:id="rId11"/>
              </a:rPr>
              <a:t>Office chairs in empty office</a:t>
            </a:r>
            <a:endParaRPr sz="1200"/>
          </a:p>
          <a:p>
            <a:pPr indent="-304800" lvl="0" marL="457200" marR="50800" rtl="0" algn="l">
              <a:lnSpc>
                <a:spcPct val="100000"/>
              </a:lnSpc>
              <a:spcBef>
                <a:spcPts val="0"/>
              </a:spcBef>
              <a:spcAft>
                <a:spcPts val="0"/>
              </a:spcAft>
              <a:buSzPts val="1200"/>
              <a:buChar char="●"/>
            </a:pPr>
            <a:r>
              <a:rPr lang="en" sz="1200">
                <a:solidFill>
                  <a:schemeClr val="hlink"/>
                </a:solidFill>
                <a:uFill>
                  <a:noFill/>
                </a:uFill>
                <a:hlinkClick r:id="rId12"/>
              </a:rPr>
              <a:t>Modern office buildings in the city Free</a:t>
            </a:r>
            <a:endParaRPr sz="1200"/>
          </a:p>
        </p:txBody>
      </p:sp>
      <p:sp>
        <p:nvSpPr>
          <p:cNvPr id="844" name="Google Shape;844;p72"/>
          <p:cNvSpPr txBox="1"/>
          <p:nvPr>
            <p:ph type="title"/>
          </p:nvPr>
        </p:nvSpPr>
        <p:spPr>
          <a:xfrm>
            <a:off x="720000" y="540000"/>
            <a:ext cx="7704000" cy="57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845" name="Google Shape;845;p72"/>
          <p:cNvSpPr txBox="1"/>
          <p:nvPr>
            <p:ph idx="2" type="subTitle"/>
          </p:nvPr>
        </p:nvSpPr>
        <p:spPr>
          <a:xfrm>
            <a:off x="4572150" y="2303300"/>
            <a:ext cx="3852300" cy="23001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a:solidFill>
                  <a:schemeClr val="hlink"/>
                </a:solidFill>
                <a:uFill>
                  <a:noFill/>
                </a:uFill>
                <a:hlinkClick r:id="rId13"/>
              </a:rPr>
              <a:t>Close-up modern architecture office buildings</a:t>
            </a:r>
            <a:endParaRPr/>
          </a:p>
          <a:p>
            <a:pPr indent="-304800" lvl="0" marL="457200" rtl="0" algn="l">
              <a:lnSpc>
                <a:spcPct val="100000"/>
              </a:lnSpc>
              <a:spcBef>
                <a:spcPts val="0"/>
              </a:spcBef>
              <a:spcAft>
                <a:spcPts val="0"/>
              </a:spcAft>
              <a:buSzPts val="1200"/>
              <a:buChar char="●"/>
            </a:pPr>
            <a:r>
              <a:rPr lang="en">
                <a:solidFill>
                  <a:schemeClr val="hlink"/>
                </a:solidFill>
                <a:uFill>
                  <a:noFill/>
                </a:uFill>
                <a:hlinkClick r:id="rId14"/>
              </a:rPr>
              <a:t>Empty conference room with copy space</a:t>
            </a:r>
            <a:endParaRPr/>
          </a:p>
          <a:p>
            <a:pPr indent="-304800" lvl="0" marL="457200" rtl="0" algn="l">
              <a:lnSpc>
                <a:spcPct val="100000"/>
              </a:lnSpc>
              <a:spcBef>
                <a:spcPts val="0"/>
              </a:spcBef>
              <a:spcAft>
                <a:spcPts val="0"/>
              </a:spcAft>
              <a:buSzPts val="1200"/>
              <a:buChar char="●"/>
            </a:pPr>
            <a:r>
              <a:rPr lang="en">
                <a:solidFill>
                  <a:schemeClr val="hlink"/>
                </a:solidFill>
                <a:uFill>
                  <a:noFill/>
                </a:uFill>
                <a:hlinkClick r:id="rId15"/>
              </a:rPr>
              <a:t>Minimal home desk design</a:t>
            </a:r>
            <a:endParaRPr/>
          </a:p>
          <a:p>
            <a:pPr indent="-304800" lvl="0" marL="457200" rtl="0" algn="l">
              <a:lnSpc>
                <a:spcPct val="100000"/>
              </a:lnSpc>
              <a:spcBef>
                <a:spcPts val="0"/>
              </a:spcBef>
              <a:spcAft>
                <a:spcPts val="0"/>
              </a:spcAft>
              <a:buSzPts val="1200"/>
              <a:buChar char="●"/>
            </a:pPr>
            <a:r>
              <a:rPr lang="en">
                <a:solidFill>
                  <a:schemeClr val="hlink"/>
                </a:solidFill>
                <a:uFill>
                  <a:noFill/>
                </a:uFill>
                <a:hlinkClick r:id="rId16"/>
              </a:rPr>
              <a:t>Close-up modern architecture office buildings</a:t>
            </a:r>
            <a:endParaRPr/>
          </a:p>
          <a:p>
            <a:pPr indent="-304800" lvl="0" marL="457200" rtl="0" algn="l">
              <a:lnSpc>
                <a:spcPct val="100000"/>
              </a:lnSpc>
              <a:spcBef>
                <a:spcPts val="0"/>
              </a:spcBef>
              <a:spcAft>
                <a:spcPts val="0"/>
              </a:spcAft>
              <a:buSzPts val="1200"/>
              <a:buChar char="●"/>
            </a:pPr>
            <a:r>
              <a:rPr lang="en">
                <a:solidFill>
                  <a:schemeClr val="hlink"/>
                </a:solidFill>
                <a:uFill>
                  <a:noFill/>
                </a:uFill>
                <a:hlinkClick r:id="rId17"/>
              </a:rPr>
              <a:t>Modern office buildings in the city</a:t>
            </a:r>
            <a:endParaRPr/>
          </a:p>
          <a:p>
            <a:pPr indent="-304800" lvl="0" marL="457200" rtl="0" algn="l">
              <a:lnSpc>
                <a:spcPct val="100000"/>
              </a:lnSpc>
              <a:spcBef>
                <a:spcPts val="0"/>
              </a:spcBef>
              <a:spcAft>
                <a:spcPts val="0"/>
              </a:spcAft>
              <a:buSzPts val="1200"/>
              <a:buChar char="●"/>
            </a:pPr>
            <a:r>
              <a:rPr lang="en">
                <a:solidFill>
                  <a:schemeClr val="hlink"/>
                </a:solidFill>
                <a:uFill>
                  <a:noFill/>
                </a:uFill>
                <a:hlinkClick r:id="rId18"/>
              </a:rPr>
              <a:t>Low angle of tall residential building in the city </a:t>
            </a:r>
            <a:endParaRPr/>
          </a:p>
          <a:p>
            <a:pPr indent="-304800" lvl="0" marL="457200" rtl="0" algn="l">
              <a:lnSpc>
                <a:spcPct val="100000"/>
              </a:lnSpc>
              <a:spcBef>
                <a:spcPts val="0"/>
              </a:spcBef>
              <a:spcAft>
                <a:spcPts val="0"/>
              </a:spcAft>
              <a:buSzPts val="1200"/>
              <a:buChar char="●"/>
            </a:pPr>
            <a:r>
              <a:rPr lang="en">
                <a:solidFill>
                  <a:schemeClr val="hlink"/>
                </a:solidFill>
                <a:uFill>
                  <a:noFill/>
                </a:uFill>
                <a:hlinkClick r:id="rId19"/>
              </a:rPr>
              <a:t>Beautiful business woman portrait</a:t>
            </a:r>
            <a:endParaRPr/>
          </a:p>
          <a:p>
            <a:pPr indent="-304800" lvl="0" marL="457200" rtl="0" algn="l">
              <a:lnSpc>
                <a:spcPct val="100000"/>
              </a:lnSpc>
              <a:spcBef>
                <a:spcPts val="0"/>
              </a:spcBef>
              <a:spcAft>
                <a:spcPts val="0"/>
              </a:spcAft>
              <a:buSzPts val="1200"/>
              <a:buChar char="●"/>
            </a:pPr>
            <a:r>
              <a:rPr lang="en">
                <a:solidFill>
                  <a:schemeClr val="hlink"/>
                </a:solidFill>
                <a:uFill>
                  <a:noFill/>
                </a:uFill>
                <a:hlinkClick r:id="rId20"/>
              </a:rPr>
              <a:t>Man listening to music on wireless headphones</a:t>
            </a:r>
            <a:endParaRPr/>
          </a:p>
          <a:p>
            <a:pPr indent="-304800" lvl="0" marL="457200" rtl="0" algn="l">
              <a:lnSpc>
                <a:spcPct val="100000"/>
              </a:lnSpc>
              <a:spcBef>
                <a:spcPts val="0"/>
              </a:spcBef>
              <a:spcAft>
                <a:spcPts val="0"/>
              </a:spcAft>
              <a:buSzPts val="1200"/>
              <a:buChar char="●"/>
            </a:pPr>
            <a:r>
              <a:rPr lang="en">
                <a:solidFill>
                  <a:schemeClr val="hlink"/>
                </a:solidFill>
                <a:uFill>
                  <a:noFill/>
                </a:uFill>
                <a:hlinkClick r:id="rId21"/>
              </a:rPr>
              <a:t>Close up on company employee smiling</a:t>
            </a:r>
            <a:endParaRPr/>
          </a:p>
          <a:p>
            <a:pPr indent="-304800" lvl="0" marL="457200" rtl="0" algn="l">
              <a:lnSpc>
                <a:spcPct val="100000"/>
              </a:lnSpc>
              <a:spcBef>
                <a:spcPts val="0"/>
              </a:spcBef>
              <a:spcAft>
                <a:spcPts val="0"/>
              </a:spcAft>
              <a:buSzPts val="1200"/>
              <a:buChar char="●"/>
            </a:pPr>
            <a:r>
              <a:rPr lang="en">
                <a:solidFill>
                  <a:schemeClr val="hlink"/>
                </a:solidFill>
                <a:uFill>
                  <a:noFill/>
                </a:uFill>
                <a:hlinkClick r:id="rId22"/>
              </a:rPr>
              <a:t>Corporate building with empty room</a:t>
            </a:r>
            <a:endParaRPr/>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9" name="Shape 849"/>
        <p:cNvGrpSpPr/>
        <p:nvPr/>
      </p:nvGrpSpPr>
      <p:grpSpPr>
        <a:xfrm>
          <a:off x="0" y="0"/>
          <a:ext cx="0" cy="0"/>
          <a:chOff x="0" y="0"/>
          <a:chExt cx="0" cy="0"/>
        </a:xfrm>
      </p:grpSpPr>
      <p:sp>
        <p:nvSpPr>
          <p:cNvPr id="850" name="Google Shape;850;p7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851" name="Google Shape;851;p7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852" name="Google Shape;852;p73"/>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6" name="Shape 856"/>
        <p:cNvGrpSpPr/>
        <p:nvPr/>
      </p:nvGrpSpPr>
      <p:grpSpPr>
        <a:xfrm>
          <a:off x="0" y="0"/>
          <a:ext cx="0" cy="0"/>
          <a:chOff x="0" y="0"/>
          <a:chExt cx="0" cy="0"/>
        </a:xfrm>
      </p:grpSpPr>
      <p:sp>
        <p:nvSpPr>
          <p:cNvPr id="857" name="Google Shape;857;p74"/>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ction="ppaction://hlinksldjump" r:id="rId4"/>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858" name="Google Shape;858;p74"/>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859" name="Google Shape;859;p7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9"/>
          <p:cNvSpPr txBox="1"/>
          <p:nvPr>
            <p:ph idx="1" type="subTitle"/>
          </p:nvPr>
        </p:nvSpPr>
        <p:spPr>
          <a:xfrm flipH="1">
            <a:off x="716775" y="1060275"/>
            <a:ext cx="5524200" cy="126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sp>
        <p:nvSpPr>
          <p:cNvPr id="263" name="Google Shape;263;p39"/>
          <p:cNvSpPr txBox="1"/>
          <p:nvPr>
            <p:ph idx="2" type="subTitle"/>
          </p:nvPr>
        </p:nvSpPr>
        <p:spPr>
          <a:xfrm flipH="1">
            <a:off x="905550" y="4320550"/>
            <a:ext cx="3511200" cy="2646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—S</a:t>
            </a:r>
            <a:r>
              <a:rPr lang="en"/>
              <a:t>omeone Famous</a:t>
            </a:r>
            <a:endParaRPr/>
          </a:p>
        </p:txBody>
      </p:sp>
      <p:sp>
        <p:nvSpPr>
          <p:cNvPr id="264" name="Google Shape;264;p39"/>
          <p:cNvSpPr txBox="1"/>
          <p:nvPr/>
        </p:nvSpPr>
        <p:spPr>
          <a:xfrm>
            <a:off x="6860400" y="4139925"/>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2022</a:t>
            </a:r>
            <a:endParaRPr sz="1200">
              <a:solidFill>
                <a:schemeClr val="lt1"/>
              </a:solidFill>
              <a:latin typeface="Archivo"/>
              <a:ea typeface="Archivo"/>
              <a:cs typeface="Archivo"/>
              <a:sym typeface="Archivo"/>
            </a:endParaRPr>
          </a:p>
        </p:txBody>
      </p:sp>
      <p:sp>
        <p:nvSpPr>
          <p:cNvPr id="265" name="Google Shape;265;p39"/>
          <p:cNvSpPr txBox="1"/>
          <p:nvPr/>
        </p:nvSpPr>
        <p:spPr>
          <a:xfrm>
            <a:off x="6860400" y="4446449"/>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www.slidesgo.com</a:t>
            </a:r>
            <a:endParaRPr sz="1200">
              <a:solidFill>
                <a:schemeClr val="lt1"/>
              </a:solidFill>
              <a:latin typeface="Archivo"/>
              <a:ea typeface="Archivo"/>
              <a:cs typeface="Archivo"/>
              <a:sym typeface="Archivo"/>
            </a:endParaRPr>
          </a:p>
        </p:txBody>
      </p:sp>
      <p:sp>
        <p:nvSpPr>
          <p:cNvPr id="266" name="Google Shape;266;p39"/>
          <p:cNvSpPr txBox="1"/>
          <p:nvPr/>
        </p:nvSpPr>
        <p:spPr>
          <a:xfrm rot="-5400000">
            <a:off x="7651675" y="1204650"/>
            <a:ext cx="1436400" cy="1080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i="1" lang="en" sz="1000">
                <a:solidFill>
                  <a:schemeClr val="lt1"/>
                </a:solidFill>
                <a:latin typeface="Archivo"/>
                <a:ea typeface="Archivo"/>
                <a:cs typeface="Archivo"/>
                <a:sym typeface="Archivo"/>
              </a:rPr>
              <a:t>#BusinessManagement</a:t>
            </a:r>
            <a:endParaRPr i="1" sz="1000">
              <a:solidFill>
                <a:schemeClr val="lt1"/>
              </a:solidFill>
              <a:latin typeface="Archivo"/>
              <a:ea typeface="Archivo"/>
              <a:cs typeface="Archivo"/>
              <a:sym typeface="Archivo"/>
            </a:endParaRPr>
          </a:p>
        </p:txBody>
      </p:sp>
      <p:cxnSp>
        <p:nvCxnSpPr>
          <p:cNvPr id="267" name="Google Shape;267;p39"/>
          <p:cNvCxnSpPr/>
          <p:nvPr/>
        </p:nvCxnSpPr>
        <p:spPr>
          <a:xfrm>
            <a:off x="7952400" y="4376450"/>
            <a:ext cx="471600" cy="0"/>
          </a:xfrm>
          <a:prstGeom prst="straightConnector1">
            <a:avLst/>
          </a:prstGeom>
          <a:noFill/>
          <a:ln cap="flat" cmpd="sng" w="19050">
            <a:solidFill>
              <a:schemeClr val="lt1"/>
            </a:solidFill>
            <a:prstDash val="solid"/>
            <a:round/>
            <a:headEnd len="med" w="med" type="none"/>
            <a:tailEnd len="med" w="med" type="none"/>
          </a:ln>
        </p:spPr>
      </p:cxnSp>
      <p:cxnSp>
        <p:nvCxnSpPr>
          <p:cNvPr id="268" name="Google Shape;268;p39"/>
          <p:cNvCxnSpPr/>
          <p:nvPr/>
        </p:nvCxnSpPr>
        <p:spPr>
          <a:xfrm>
            <a:off x="835991" y="2378025"/>
            <a:ext cx="0" cy="22146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3" name="Shape 863"/>
        <p:cNvGrpSpPr/>
        <p:nvPr/>
      </p:nvGrpSpPr>
      <p:grpSpPr>
        <a:xfrm>
          <a:off x="0" y="0"/>
          <a:ext cx="0" cy="0"/>
          <a:chOff x="0" y="0"/>
          <a:chExt cx="0" cy="0"/>
        </a:xfrm>
      </p:grpSpPr>
      <p:sp>
        <p:nvSpPr>
          <p:cNvPr id="864" name="Google Shape;864;p75"/>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865" name="Google Shape;865;p75"/>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Playfair Display</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https://fonts.google.com/specimen/Playfair</a:t>
            </a:r>
            <a:r>
              <a:rPr lang="en" sz="1100">
                <a:solidFill>
                  <a:schemeClr val="lt1"/>
                </a:solidFill>
                <a:uFill>
                  <a:noFill/>
                </a:uFill>
                <a:hlinkClick r:id="rId4">
                  <a:extLst>
                    <a:ext uri="{A12FA001-AC4F-418D-AE19-62706E023703}">
                      <ahyp:hlinkClr val="tx"/>
                    </a:ext>
                  </a:extLst>
                </a:hlinkClick>
              </a:rPr>
              <a:t>+Display</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Archivo</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5">
                  <a:extLst>
                    <a:ext uri="{A12FA001-AC4F-418D-AE19-62706E023703}">
                      <ahyp:hlinkClr val="tx"/>
                    </a:ext>
                  </a:extLst>
                </a:hlinkClick>
              </a:rPr>
              <a:t>https://fonts.google.com/specimen/Archivo</a:t>
            </a:r>
            <a:r>
              <a:rPr lang="en" sz="1100">
                <a:solidFill>
                  <a:schemeClr val="lt1"/>
                </a:solidFill>
              </a:rPr>
              <a:t>)</a:t>
            </a:r>
            <a:endParaRPr sz="1100">
              <a:solidFill>
                <a:schemeClr val="lt1"/>
              </a:solidFill>
            </a:endParaRPr>
          </a:p>
        </p:txBody>
      </p:sp>
      <p:sp>
        <p:nvSpPr>
          <p:cNvPr id="866" name="Google Shape;866;p75"/>
          <p:cNvSpPr/>
          <p:nvPr/>
        </p:nvSpPr>
        <p:spPr>
          <a:xfrm>
            <a:off x="3114475" y="2988225"/>
            <a:ext cx="791400" cy="754200"/>
          </a:xfrm>
          <a:prstGeom prst="roundRect">
            <a:avLst>
              <a:gd fmla="val 16667"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5"/>
          <p:cNvSpPr/>
          <p:nvPr/>
        </p:nvSpPr>
        <p:spPr>
          <a:xfrm>
            <a:off x="4176295" y="298822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5"/>
          <p:cNvSpPr/>
          <p:nvPr/>
        </p:nvSpPr>
        <p:spPr>
          <a:xfrm>
            <a:off x="5238114" y="2988225"/>
            <a:ext cx="791400" cy="754200"/>
          </a:xfrm>
          <a:prstGeom prst="roundRect">
            <a:avLst>
              <a:gd fmla="val 16667"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5"/>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#333333</a:t>
            </a:r>
            <a:endParaRPr sz="1000">
              <a:solidFill>
                <a:srgbClr val="FFFFFF"/>
              </a:solidFill>
            </a:endParaRPr>
          </a:p>
        </p:txBody>
      </p:sp>
      <p:sp>
        <p:nvSpPr>
          <p:cNvPr id="870" name="Google Shape;870;p75"/>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871" name="Google Shape;871;p75"/>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#595959</a:t>
            </a:r>
            <a:endParaRPr sz="1000">
              <a:solidFill>
                <a:srgbClr val="FFFFFF"/>
              </a:solidFill>
            </a:endParaRPr>
          </a:p>
        </p:txBody>
      </p:sp>
      <p:sp>
        <p:nvSpPr>
          <p:cNvPr id="872" name="Google Shape;872;p7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873" name="Google Shape;873;p75"/>
          <p:cNvSpPr/>
          <p:nvPr/>
        </p:nvSpPr>
        <p:spPr>
          <a:xfrm>
            <a:off x="2052650" y="2988225"/>
            <a:ext cx="791400" cy="754200"/>
          </a:xfrm>
          <a:prstGeom prst="roundRect">
            <a:avLst>
              <a:gd fmla="val 16667"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5"/>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875" name="Google Shape;875;p75"/>
          <p:cNvSpPr/>
          <p:nvPr/>
        </p:nvSpPr>
        <p:spPr>
          <a:xfrm>
            <a:off x="6299950" y="2988225"/>
            <a:ext cx="791400" cy="754200"/>
          </a:xfrm>
          <a:prstGeom prst="roundRect">
            <a:avLst>
              <a:gd fmla="val 16667"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5"/>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#d9d9d9</a:t>
            </a:r>
            <a:endParaRPr sz="10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0" name="Shape 880"/>
        <p:cNvGrpSpPr/>
        <p:nvPr/>
      </p:nvGrpSpPr>
      <p:grpSpPr>
        <a:xfrm>
          <a:off x="0" y="0"/>
          <a:ext cx="0" cy="0"/>
          <a:chOff x="0" y="0"/>
          <a:chExt cx="0" cy="0"/>
        </a:xfrm>
      </p:grpSpPr>
      <p:sp>
        <p:nvSpPr>
          <p:cNvPr id="881" name="Google Shape;881;p76"/>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pic>
        <p:nvPicPr>
          <p:cNvPr id="882" name="Google Shape;882;p76"/>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883" name="Google Shape;883;p76">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884" name="Google Shape;884;p76">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885" name="Google Shape;885;p76">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886" name="Google Shape;886;p76">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887" name="Google Shape;887;p76"/>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888" name="Google Shape;888;p76"/>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889" name="Google Shape;889;p76"/>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890" name="Google Shape;890;p76"/>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891" name="Google Shape;891;p76">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892" name="Google Shape;892;p7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6" name="Shape 896"/>
        <p:cNvGrpSpPr/>
        <p:nvPr/>
      </p:nvGrpSpPr>
      <p:grpSpPr>
        <a:xfrm>
          <a:off x="0" y="0"/>
          <a:ext cx="0" cy="0"/>
          <a:chOff x="0" y="0"/>
          <a:chExt cx="0" cy="0"/>
        </a:xfrm>
      </p:grpSpPr>
      <p:grpSp>
        <p:nvGrpSpPr>
          <p:cNvPr id="897" name="Google Shape;897;p77"/>
          <p:cNvGrpSpPr/>
          <p:nvPr/>
        </p:nvGrpSpPr>
        <p:grpSpPr>
          <a:xfrm>
            <a:off x="5082708" y="3095784"/>
            <a:ext cx="442841" cy="514271"/>
            <a:chOff x="4727025" y="1332775"/>
            <a:chExt cx="59900" cy="69625"/>
          </a:xfrm>
        </p:grpSpPr>
        <p:sp>
          <p:nvSpPr>
            <p:cNvPr id="898" name="Google Shape;898;p7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77"/>
          <p:cNvGrpSpPr/>
          <p:nvPr/>
        </p:nvGrpSpPr>
        <p:grpSpPr>
          <a:xfrm>
            <a:off x="5758025" y="2343272"/>
            <a:ext cx="500909" cy="500899"/>
            <a:chOff x="4820425" y="1329900"/>
            <a:chExt cx="70175" cy="70350"/>
          </a:xfrm>
        </p:grpSpPr>
        <p:sp>
          <p:nvSpPr>
            <p:cNvPr id="901" name="Google Shape;901;p7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77"/>
          <p:cNvGrpSpPr/>
          <p:nvPr/>
        </p:nvGrpSpPr>
        <p:grpSpPr>
          <a:xfrm>
            <a:off x="6410648" y="2355062"/>
            <a:ext cx="538135" cy="493119"/>
            <a:chOff x="4903200" y="1331525"/>
            <a:chExt cx="73575" cy="67425"/>
          </a:xfrm>
        </p:grpSpPr>
        <p:sp>
          <p:nvSpPr>
            <p:cNvPr id="906" name="Google Shape;906;p7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07" name="Google Shape;907;p7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77"/>
          <p:cNvGrpSpPr/>
          <p:nvPr/>
        </p:nvGrpSpPr>
        <p:grpSpPr>
          <a:xfrm>
            <a:off x="5670599" y="3097040"/>
            <a:ext cx="544563" cy="511895"/>
            <a:chOff x="4815575" y="1416800"/>
            <a:chExt cx="73750" cy="71400"/>
          </a:xfrm>
        </p:grpSpPr>
        <p:sp>
          <p:nvSpPr>
            <p:cNvPr id="909" name="Google Shape;909;p7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 name="Google Shape;912;p77"/>
          <p:cNvGrpSpPr/>
          <p:nvPr/>
        </p:nvGrpSpPr>
        <p:grpSpPr>
          <a:xfrm>
            <a:off x="6367224" y="3096746"/>
            <a:ext cx="602914" cy="512477"/>
            <a:chOff x="4902475" y="1418875"/>
            <a:chExt cx="74500" cy="63775"/>
          </a:xfrm>
        </p:grpSpPr>
        <p:sp>
          <p:nvSpPr>
            <p:cNvPr id="913" name="Google Shape;913;p7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7"/>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77"/>
          <p:cNvGrpSpPr/>
          <p:nvPr/>
        </p:nvGrpSpPr>
        <p:grpSpPr>
          <a:xfrm>
            <a:off x="5783096" y="3835985"/>
            <a:ext cx="515391" cy="525699"/>
            <a:chOff x="4818100" y="1507675"/>
            <a:chExt cx="71225" cy="71625"/>
          </a:xfrm>
        </p:grpSpPr>
        <p:sp>
          <p:nvSpPr>
            <p:cNvPr id="916" name="Google Shape;916;p7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77"/>
          <p:cNvGrpSpPr/>
          <p:nvPr/>
        </p:nvGrpSpPr>
        <p:grpSpPr>
          <a:xfrm>
            <a:off x="5121199" y="3857517"/>
            <a:ext cx="522956" cy="489869"/>
            <a:chOff x="4721450" y="1509475"/>
            <a:chExt cx="79350" cy="74325"/>
          </a:xfrm>
        </p:grpSpPr>
        <p:sp>
          <p:nvSpPr>
            <p:cNvPr id="921" name="Google Shape;921;p7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77"/>
          <p:cNvGrpSpPr/>
          <p:nvPr/>
        </p:nvGrpSpPr>
        <p:grpSpPr>
          <a:xfrm>
            <a:off x="6444441" y="3837269"/>
            <a:ext cx="525704" cy="535436"/>
            <a:chOff x="4906800" y="1507500"/>
            <a:chExt cx="70350" cy="71075"/>
          </a:xfrm>
        </p:grpSpPr>
        <p:sp>
          <p:nvSpPr>
            <p:cNvPr id="926" name="Google Shape;926;p7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77"/>
          <p:cNvGrpSpPr/>
          <p:nvPr/>
        </p:nvGrpSpPr>
        <p:grpSpPr>
          <a:xfrm>
            <a:off x="4477263" y="2343250"/>
            <a:ext cx="508054" cy="508095"/>
            <a:chOff x="3736598" y="2170606"/>
            <a:chExt cx="404889" cy="404889"/>
          </a:xfrm>
        </p:grpSpPr>
        <p:sp>
          <p:nvSpPr>
            <p:cNvPr id="932" name="Google Shape;932;p7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77"/>
          <p:cNvGrpSpPr/>
          <p:nvPr/>
        </p:nvGrpSpPr>
        <p:grpSpPr>
          <a:xfrm>
            <a:off x="3765303" y="2343345"/>
            <a:ext cx="575790" cy="507904"/>
            <a:chOff x="3161917" y="2170682"/>
            <a:chExt cx="458870" cy="404737"/>
          </a:xfrm>
        </p:grpSpPr>
        <p:sp>
          <p:nvSpPr>
            <p:cNvPr id="937" name="Google Shape;937;p7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38" name="Google Shape;938;p7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77"/>
          <p:cNvGrpSpPr/>
          <p:nvPr/>
        </p:nvGrpSpPr>
        <p:grpSpPr>
          <a:xfrm>
            <a:off x="3792833" y="3103717"/>
            <a:ext cx="520730" cy="498567"/>
            <a:chOff x="3179914" y="2889488"/>
            <a:chExt cx="422876" cy="404911"/>
          </a:xfrm>
        </p:grpSpPr>
        <p:sp>
          <p:nvSpPr>
            <p:cNvPr id="941" name="Google Shape;941;p7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 name="Google Shape;947;p77"/>
          <p:cNvGrpSpPr/>
          <p:nvPr/>
        </p:nvGrpSpPr>
        <p:grpSpPr>
          <a:xfrm>
            <a:off x="4421513" y="3103677"/>
            <a:ext cx="516145" cy="498648"/>
            <a:chOff x="3729467" y="2889422"/>
            <a:chExt cx="419153" cy="404977"/>
          </a:xfrm>
        </p:grpSpPr>
        <p:sp>
          <p:nvSpPr>
            <p:cNvPr id="948" name="Google Shape;948;p7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5" name="Google Shape;955;p77"/>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7"/>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7"/>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7"/>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 name="Google Shape;959;p77"/>
          <p:cNvGrpSpPr/>
          <p:nvPr/>
        </p:nvGrpSpPr>
        <p:grpSpPr>
          <a:xfrm>
            <a:off x="7141841" y="2550562"/>
            <a:ext cx="166473" cy="141497"/>
            <a:chOff x="4660325" y="1866850"/>
            <a:chExt cx="68350" cy="58100"/>
          </a:xfrm>
        </p:grpSpPr>
        <p:sp>
          <p:nvSpPr>
            <p:cNvPr id="960" name="Google Shape;960;p7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77"/>
          <p:cNvGrpSpPr/>
          <p:nvPr/>
        </p:nvGrpSpPr>
        <p:grpSpPr>
          <a:xfrm>
            <a:off x="7451186" y="2576286"/>
            <a:ext cx="162515" cy="90049"/>
            <a:chOff x="4791775" y="1877500"/>
            <a:chExt cx="66725" cy="36975"/>
          </a:xfrm>
        </p:grpSpPr>
        <p:sp>
          <p:nvSpPr>
            <p:cNvPr id="963" name="Google Shape;963;p7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77"/>
          <p:cNvGrpSpPr/>
          <p:nvPr/>
        </p:nvGrpSpPr>
        <p:grpSpPr>
          <a:xfrm>
            <a:off x="7772899" y="2576286"/>
            <a:ext cx="144979" cy="90049"/>
            <a:chOff x="4923925" y="1877500"/>
            <a:chExt cx="59525" cy="36975"/>
          </a:xfrm>
        </p:grpSpPr>
        <p:sp>
          <p:nvSpPr>
            <p:cNvPr id="966" name="Google Shape;966;p7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77"/>
          <p:cNvGrpSpPr/>
          <p:nvPr/>
        </p:nvGrpSpPr>
        <p:grpSpPr>
          <a:xfrm>
            <a:off x="8067390" y="2558477"/>
            <a:ext cx="141447" cy="125667"/>
            <a:chOff x="5058450" y="1870100"/>
            <a:chExt cx="58075" cy="51600"/>
          </a:xfrm>
        </p:grpSpPr>
        <p:sp>
          <p:nvSpPr>
            <p:cNvPr id="969" name="Google Shape;969;p7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77"/>
          <p:cNvGrpSpPr/>
          <p:nvPr/>
        </p:nvGrpSpPr>
        <p:grpSpPr>
          <a:xfrm>
            <a:off x="7481905" y="2980885"/>
            <a:ext cx="101077" cy="107645"/>
            <a:chOff x="4811425" y="2065025"/>
            <a:chExt cx="41500" cy="44200"/>
          </a:xfrm>
        </p:grpSpPr>
        <p:sp>
          <p:nvSpPr>
            <p:cNvPr id="972" name="Google Shape;972;p7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77"/>
          <p:cNvGrpSpPr/>
          <p:nvPr/>
        </p:nvGrpSpPr>
        <p:grpSpPr>
          <a:xfrm>
            <a:off x="7774342" y="2981098"/>
            <a:ext cx="120867" cy="107218"/>
            <a:chOff x="4929875" y="2065025"/>
            <a:chExt cx="49625" cy="44025"/>
          </a:xfrm>
        </p:grpSpPr>
        <p:sp>
          <p:nvSpPr>
            <p:cNvPr id="975" name="Google Shape;975;p7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77"/>
          <p:cNvGrpSpPr/>
          <p:nvPr/>
        </p:nvGrpSpPr>
        <p:grpSpPr>
          <a:xfrm>
            <a:off x="8103011" y="2984112"/>
            <a:ext cx="70206" cy="101191"/>
            <a:chOff x="5083925" y="2066350"/>
            <a:chExt cx="28825" cy="41550"/>
          </a:xfrm>
        </p:grpSpPr>
        <p:sp>
          <p:nvSpPr>
            <p:cNvPr id="978" name="Google Shape;978;p7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77"/>
          <p:cNvGrpSpPr/>
          <p:nvPr/>
        </p:nvGrpSpPr>
        <p:grpSpPr>
          <a:xfrm>
            <a:off x="7134565" y="2999759"/>
            <a:ext cx="181026" cy="69896"/>
            <a:chOff x="4659775" y="2072775"/>
            <a:chExt cx="74325" cy="28700"/>
          </a:xfrm>
        </p:grpSpPr>
        <p:sp>
          <p:nvSpPr>
            <p:cNvPr id="981" name="Google Shape;981;p7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77"/>
          <p:cNvGrpSpPr/>
          <p:nvPr/>
        </p:nvGrpSpPr>
        <p:grpSpPr>
          <a:xfrm>
            <a:off x="8054421" y="2790324"/>
            <a:ext cx="167387" cy="89197"/>
            <a:chOff x="4662475" y="1976500"/>
            <a:chExt cx="68725" cy="36625"/>
          </a:xfrm>
        </p:grpSpPr>
        <p:sp>
          <p:nvSpPr>
            <p:cNvPr id="985" name="Google Shape;985;p7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77"/>
          <p:cNvGrpSpPr/>
          <p:nvPr/>
        </p:nvGrpSpPr>
        <p:grpSpPr>
          <a:xfrm>
            <a:off x="7751326" y="2793764"/>
            <a:ext cx="166899" cy="82317"/>
            <a:chOff x="4920150" y="1977875"/>
            <a:chExt cx="68525" cy="33800"/>
          </a:xfrm>
        </p:grpSpPr>
        <p:sp>
          <p:nvSpPr>
            <p:cNvPr id="989" name="Google Shape;989;p7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77"/>
          <p:cNvGrpSpPr/>
          <p:nvPr/>
        </p:nvGrpSpPr>
        <p:grpSpPr>
          <a:xfrm>
            <a:off x="7162483" y="3197682"/>
            <a:ext cx="125190" cy="127859"/>
            <a:chOff x="4676550" y="2160575"/>
            <a:chExt cx="51400" cy="52500"/>
          </a:xfrm>
        </p:grpSpPr>
        <p:sp>
          <p:nvSpPr>
            <p:cNvPr id="993" name="Google Shape;993;p7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77"/>
          <p:cNvGrpSpPr/>
          <p:nvPr/>
        </p:nvGrpSpPr>
        <p:grpSpPr>
          <a:xfrm>
            <a:off x="7459741" y="3204714"/>
            <a:ext cx="145405" cy="113794"/>
            <a:chOff x="4768325" y="2163475"/>
            <a:chExt cx="59700" cy="46725"/>
          </a:xfrm>
        </p:grpSpPr>
        <p:sp>
          <p:nvSpPr>
            <p:cNvPr id="997" name="Google Shape;997;p7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9" name="Google Shape;999;p77"/>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7"/>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7"/>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7"/>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7"/>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7"/>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5" name="Google Shape;1005;p77"/>
          <p:cNvGrpSpPr/>
          <p:nvPr/>
        </p:nvGrpSpPr>
        <p:grpSpPr>
          <a:xfrm>
            <a:off x="7476059" y="3459808"/>
            <a:ext cx="112768" cy="106853"/>
            <a:chOff x="4768575" y="2253950"/>
            <a:chExt cx="46300" cy="43875"/>
          </a:xfrm>
        </p:grpSpPr>
        <p:sp>
          <p:nvSpPr>
            <p:cNvPr id="1006" name="Google Shape;1006;p7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7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77"/>
          <p:cNvGrpSpPr/>
          <p:nvPr/>
        </p:nvGrpSpPr>
        <p:grpSpPr>
          <a:xfrm>
            <a:off x="7775682" y="3948834"/>
            <a:ext cx="118187" cy="146246"/>
            <a:chOff x="4960900" y="2433225"/>
            <a:chExt cx="48525" cy="60050"/>
          </a:xfrm>
        </p:grpSpPr>
        <p:sp>
          <p:nvSpPr>
            <p:cNvPr id="1009" name="Google Shape;1009;p7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77"/>
          <p:cNvGrpSpPr/>
          <p:nvPr/>
        </p:nvGrpSpPr>
        <p:grpSpPr>
          <a:xfrm>
            <a:off x="7464247" y="4212895"/>
            <a:ext cx="136394" cy="143810"/>
            <a:chOff x="4854075" y="2527625"/>
            <a:chExt cx="56000" cy="59050"/>
          </a:xfrm>
        </p:grpSpPr>
        <p:sp>
          <p:nvSpPr>
            <p:cNvPr id="1012" name="Google Shape;1012;p7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4" name="Google Shape;1014;p77"/>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7"/>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7"/>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7" name="Google Shape;1017;p77"/>
          <p:cNvGrpSpPr/>
          <p:nvPr/>
        </p:nvGrpSpPr>
        <p:grpSpPr>
          <a:xfrm>
            <a:off x="8088458" y="3676639"/>
            <a:ext cx="99312" cy="160797"/>
            <a:chOff x="5059700" y="2334775"/>
            <a:chExt cx="40775" cy="66025"/>
          </a:xfrm>
        </p:grpSpPr>
        <p:sp>
          <p:nvSpPr>
            <p:cNvPr id="1018" name="Google Shape;1018;p7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 name="Google Shape;1027;p77"/>
          <p:cNvGrpSpPr/>
          <p:nvPr/>
        </p:nvGrpSpPr>
        <p:grpSpPr>
          <a:xfrm>
            <a:off x="8045622" y="3941771"/>
            <a:ext cx="184984" cy="160371"/>
            <a:chOff x="5037700" y="2430325"/>
            <a:chExt cx="75950" cy="65850"/>
          </a:xfrm>
        </p:grpSpPr>
        <p:sp>
          <p:nvSpPr>
            <p:cNvPr id="1028" name="Google Shape;1028;p7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77"/>
          <p:cNvGrpSpPr/>
          <p:nvPr/>
        </p:nvGrpSpPr>
        <p:grpSpPr>
          <a:xfrm>
            <a:off x="7465128" y="3708223"/>
            <a:ext cx="173014" cy="97629"/>
            <a:chOff x="4756975" y="2341800"/>
            <a:chExt cx="91975" cy="51925"/>
          </a:xfrm>
        </p:grpSpPr>
        <p:sp>
          <p:nvSpPr>
            <p:cNvPr id="1031" name="Google Shape;1031;p7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7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 name="Google Shape;1051;p77"/>
          <p:cNvGrpSpPr/>
          <p:nvPr/>
        </p:nvGrpSpPr>
        <p:grpSpPr>
          <a:xfrm>
            <a:off x="7732065" y="4196920"/>
            <a:ext cx="212497" cy="175761"/>
            <a:chOff x="4943575" y="2516350"/>
            <a:chExt cx="98675" cy="81700"/>
          </a:xfrm>
        </p:grpSpPr>
        <p:sp>
          <p:nvSpPr>
            <p:cNvPr id="1052" name="Google Shape;1052;p7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7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 name="Google Shape;1130;p77"/>
          <p:cNvGrpSpPr/>
          <p:nvPr/>
        </p:nvGrpSpPr>
        <p:grpSpPr>
          <a:xfrm>
            <a:off x="1990126" y="3423163"/>
            <a:ext cx="965351" cy="134611"/>
            <a:chOff x="4411970" y="2962952"/>
            <a:chExt cx="706544" cy="104212"/>
          </a:xfrm>
        </p:grpSpPr>
        <p:sp>
          <p:nvSpPr>
            <p:cNvPr id="1131" name="Google Shape;1131;p7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77"/>
          <p:cNvGrpSpPr/>
          <p:nvPr/>
        </p:nvGrpSpPr>
        <p:grpSpPr>
          <a:xfrm>
            <a:off x="1990126" y="3012077"/>
            <a:ext cx="960158" cy="289172"/>
            <a:chOff x="4411970" y="2726085"/>
            <a:chExt cx="643107" cy="193659"/>
          </a:xfrm>
        </p:grpSpPr>
        <p:sp>
          <p:nvSpPr>
            <p:cNvPr id="1136" name="Google Shape;1136;p7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 name="Google Shape;1139;p77"/>
          <p:cNvGrpSpPr/>
          <p:nvPr/>
        </p:nvGrpSpPr>
        <p:grpSpPr>
          <a:xfrm>
            <a:off x="993018" y="3278187"/>
            <a:ext cx="833173" cy="259209"/>
            <a:chOff x="4411970" y="4340222"/>
            <a:chExt cx="779467" cy="242683"/>
          </a:xfrm>
        </p:grpSpPr>
        <p:sp>
          <p:nvSpPr>
            <p:cNvPr id="1140" name="Google Shape;1140;p7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 name="Google Shape;1143;p77"/>
          <p:cNvGrpSpPr/>
          <p:nvPr/>
        </p:nvGrpSpPr>
        <p:grpSpPr>
          <a:xfrm>
            <a:off x="1990126" y="2673933"/>
            <a:ext cx="965160" cy="216230"/>
            <a:chOff x="4411970" y="2468674"/>
            <a:chExt cx="747317" cy="167425"/>
          </a:xfrm>
        </p:grpSpPr>
        <p:sp>
          <p:nvSpPr>
            <p:cNvPr id="1144" name="Google Shape;1144;p7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77"/>
          <p:cNvGrpSpPr/>
          <p:nvPr/>
        </p:nvGrpSpPr>
        <p:grpSpPr>
          <a:xfrm>
            <a:off x="988873" y="2578650"/>
            <a:ext cx="810451" cy="319148"/>
            <a:chOff x="4411970" y="3686602"/>
            <a:chExt cx="797845" cy="314215"/>
          </a:xfrm>
        </p:grpSpPr>
        <p:sp>
          <p:nvSpPr>
            <p:cNvPr id="1147" name="Google Shape;1147;p77"/>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7"/>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7"/>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7"/>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7"/>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2" name="Google Shape;1152;p77"/>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3" name="Google Shape;1153;p77"/>
          <p:cNvGrpSpPr/>
          <p:nvPr/>
        </p:nvGrpSpPr>
        <p:grpSpPr>
          <a:xfrm>
            <a:off x="988970" y="2333174"/>
            <a:ext cx="1970333" cy="208784"/>
            <a:chOff x="6336019" y="3733725"/>
            <a:chExt cx="2566206" cy="351310"/>
          </a:xfrm>
        </p:grpSpPr>
        <p:sp>
          <p:nvSpPr>
            <p:cNvPr id="1154" name="Google Shape;1154;p77"/>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7"/>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7"/>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7"/>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77"/>
          <p:cNvGrpSpPr/>
          <p:nvPr/>
        </p:nvGrpSpPr>
        <p:grpSpPr>
          <a:xfrm>
            <a:off x="1990126" y="3940729"/>
            <a:ext cx="946551" cy="153200"/>
            <a:chOff x="4404545" y="3301592"/>
            <a:chExt cx="782403" cy="129272"/>
          </a:xfrm>
        </p:grpSpPr>
        <p:sp>
          <p:nvSpPr>
            <p:cNvPr id="1159" name="Google Shape;1159;p7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7"/>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77"/>
          <p:cNvGrpSpPr/>
          <p:nvPr/>
        </p:nvGrpSpPr>
        <p:grpSpPr>
          <a:xfrm>
            <a:off x="1990126" y="3679688"/>
            <a:ext cx="962257" cy="139127"/>
            <a:chOff x="4411970" y="3131459"/>
            <a:chExt cx="710520" cy="117397"/>
          </a:xfrm>
        </p:grpSpPr>
        <p:sp>
          <p:nvSpPr>
            <p:cNvPr id="1162" name="Google Shape;1162;p7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164" name="Google Shape;1164;p77"/>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5" name="Google Shape;1165;p77"/>
          <p:cNvGrpSpPr/>
          <p:nvPr/>
        </p:nvGrpSpPr>
        <p:grpSpPr>
          <a:xfrm>
            <a:off x="990271" y="3614482"/>
            <a:ext cx="823838" cy="458988"/>
            <a:chOff x="4411970" y="1801825"/>
            <a:chExt cx="734586" cy="409262"/>
          </a:xfrm>
        </p:grpSpPr>
        <p:sp>
          <p:nvSpPr>
            <p:cNvPr id="1166" name="Google Shape;1166;p7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77"/>
          <p:cNvGrpSpPr/>
          <p:nvPr/>
        </p:nvGrpSpPr>
        <p:grpSpPr>
          <a:xfrm>
            <a:off x="990271" y="4162908"/>
            <a:ext cx="856348" cy="212039"/>
            <a:chOff x="4411970" y="2233974"/>
            <a:chExt cx="763574" cy="189068"/>
          </a:xfrm>
        </p:grpSpPr>
        <p:sp>
          <p:nvSpPr>
            <p:cNvPr id="1169" name="Google Shape;1169;p77"/>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7"/>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77"/>
          <p:cNvGrpSpPr/>
          <p:nvPr/>
        </p:nvGrpSpPr>
        <p:grpSpPr>
          <a:xfrm>
            <a:off x="3100467" y="2338244"/>
            <a:ext cx="511602" cy="511602"/>
            <a:chOff x="5681300" y="2527788"/>
            <a:chExt cx="805800" cy="805800"/>
          </a:xfrm>
        </p:grpSpPr>
        <p:sp>
          <p:nvSpPr>
            <p:cNvPr id="1172" name="Google Shape;1172;p77"/>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77"/>
          <p:cNvGrpSpPr/>
          <p:nvPr/>
        </p:nvGrpSpPr>
        <p:grpSpPr>
          <a:xfrm>
            <a:off x="3097662" y="3104827"/>
            <a:ext cx="513021" cy="512935"/>
            <a:chOff x="4049800" y="640400"/>
            <a:chExt cx="858900" cy="858900"/>
          </a:xfrm>
        </p:grpSpPr>
        <p:sp>
          <p:nvSpPr>
            <p:cNvPr id="1175" name="Google Shape;1175;p77"/>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7"/>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77"/>
          <p:cNvGrpSpPr/>
          <p:nvPr/>
        </p:nvGrpSpPr>
        <p:grpSpPr>
          <a:xfrm>
            <a:off x="3014861" y="3756719"/>
            <a:ext cx="686489" cy="686585"/>
            <a:chOff x="5080188" y="927900"/>
            <a:chExt cx="961200" cy="961200"/>
          </a:xfrm>
        </p:grpSpPr>
        <p:sp>
          <p:nvSpPr>
            <p:cNvPr id="1178" name="Google Shape;1178;p77"/>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7"/>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7"/>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7"/>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77"/>
          <p:cNvGrpSpPr/>
          <p:nvPr/>
        </p:nvGrpSpPr>
        <p:grpSpPr>
          <a:xfrm>
            <a:off x="3798012" y="3849448"/>
            <a:ext cx="510373" cy="510937"/>
            <a:chOff x="7508249" y="1522825"/>
            <a:chExt cx="1326332" cy="1322987"/>
          </a:xfrm>
        </p:grpSpPr>
        <p:sp>
          <p:nvSpPr>
            <p:cNvPr id="1187" name="Google Shape;1187;p77"/>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7"/>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7"/>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7"/>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7"/>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7"/>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7"/>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7"/>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7"/>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7"/>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77"/>
          <p:cNvGrpSpPr/>
          <p:nvPr/>
        </p:nvGrpSpPr>
        <p:grpSpPr>
          <a:xfrm>
            <a:off x="4489605" y="3850853"/>
            <a:ext cx="492652" cy="503348"/>
            <a:chOff x="6039282" y="1042577"/>
            <a:chExt cx="734315" cy="731929"/>
          </a:xfrm>
        </p:grpSpPr>
        <p:sp>
          <p:nvSpPr>
            <p:cNvPr id="1198" name="Google Shape;1198;p7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77"/>
          <p:cNvGrpSpPr/>
          <p:nvPr/>
        </p:nvGrpSpPr>
        <p:grpSpPr>
          <a:xfrm>
            <a:off x="5130019" y="2346894"/>
            <a:ext cx="483304" cy="504902"/>
            <a:chOff x="1825800" y="1651625"/>
            <a:chExt cx="568125" cy="591775"/>
          </a:xfrm>
        </p:grpSpPr>
        <p:sp>
          <p:nvSpPr>
            <p:cNvPr id="1220" name="Google Shape;1220;p77"/>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7"/>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7"/>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7"/>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7"/>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6" name="Google Shape;1226;p77"/>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7"/>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7"/>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7"/>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7"/>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231" name="Google Shape;1231;p7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grpSp>
        <p:nvGrpSpPr>
          <p:cNvPr id="1236" name="Google Shape;1236;p78"/>
          <p:cNvGrpSpPr/>
          <p:nvPr/>
        </p:nvGrpSpPr>
        <p:grpSpPr>
          <a:xfrm>
            <a:off x="722058" y="957091"/>
            <a:ext cx="2492868" cy="1379876"/>
            <a:chOff x="2654821" y="2311071"/>
            <a:chExt cx="2279715" cy="1262120"/>
          </a:xfrm>
        </p:grpSpPr>
        <p:grpSp>
          <p:nvGrpSpPr>
            <p:cNvPr id="1237" name="Google Shape;1237;p78"/>
            <p:cNvGrpSpPr/>
            <p:nvPr/>
          </p:nvGrpSpPr>
          <p:grpSpPr>
            <a:xfrm>
              <a:off x="4034269" y="2840745"/>
              <a:ext cx="40212" cy="36437"/>
              <a:chOff x="4293400" y="2574725"/>
              <a:chExt cx="84425" cy="80100"/>
            </a:xfrm>
          </p:grpSpPr>
          <p:sp>
            <p:nvSpPr>
              <p:cNvPr id="1238" name="Google Shape;1238;p7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239" name="Google Shape;1239;p7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78"/>
            <p:cNvGrpSpPr/>
            <p:nvPr/>
          </p:nvGrpSpPr>
          <p:grpSpPr>
            <a:xfrm>
              <a:off x="3894606" y="2334874"/>
              <a:ext cx="913198" cy="518984"/>
              <a:chOff x="4000175" y="1462675"/>
              <a:chExt cx="1917275" cy="1140875"/>
            </a:xfrm>
          </p:grpSpPr>
          <p:sp>
            <p:nvSpPr>
              <p:cNvPr id="1241" name="Google Shape;1241;p7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242" name="Google Shape;1242;p78"/>
              <p:cNvGrpSpPr/>
              <p:nvPr/>
            </p:nvGrpSpPr>
            <p:grpSpPr>
              <a:xfrm>
                <a:off x="4000175" y="1462675"/>
                <a:ext cx="1917275" cy="1140875"/>
                <a:chOff x="4000175" y="1462675"/>
                <a:chExt cx="1917275" cy="1140875"/>
              </a:xfrm>
            </p:grpSpPr>
            <p:sp>
              <p:nvSpPr>
                <p:cNvPr id="1243" name="Google Shape;1243;p7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244" name="Google Shape;1244;p7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48" name="Google Shape;1248;p7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49" name="Google Shape;1249;p78"/>
            <p:cNvGrpSpPr/>
            <p:nvPr/>
          </p:nvGrpSpPr>
          <p:grpSpPr>
            <a:xfrm>
              <a:off x="3875768" y="2846704"/>
              <a:ext cx="44796" cy="47366"/>
              <a:chOff x="3960625" y="2587825"/>
              <a:chExt cx="94050" cy="104125"/>
            </a:xfrm>
          </p:grpSpPr>
          <p:sp>
            <p:nvSpPr>
              <p:cNvPr id="1250" name="Google Shape;1250;p7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251" name="Google Shape;1251;p7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78"/>
            <p:cNvGrpSpPr/>
            <p:nvPr/>
          </p:nvGrpSpPr>
          <p:grpSpPr>
            <a:xfrm>
              <a:off x="3782759" y="2807162"/>
              <a:ext cx="82686" cy="85487"/>
              <a:chOff x="3765350" y="2500900"/>
              <a:chExt cx="173600" cy="187925"/>
            </a:xfrm>
          </p:grpSpPr>
          <p:sp>
            <p:nvSpPr>
              <p:cNvPr id="1253" name="Google Shape;1253;p7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254" name="Google Shape;1254;p7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78"/>
            <p:cNvGrpSpPr/>
            <p:nvPr/>
          </p:nvGrpSpPr>
          <p:grpSpPr>
            <a:xfrm>
              <a:off x="3775674" y="2798496"/>
              <a:ext cx="40545" cy="23564"/>
              <a:chOff x="3750475" y="2481850"/>
              <a:chExt cx="85125" cy="51800"/>
            </a:xfrm>
          </p:grpSpPr>
          <p:sp>
            <p:nvSpPr>
              <p:cNvPr id="1260" name="Google Shape;1260;p7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262" name="Google Shape;1262;p78"/>
            <p:cNvGrpSpPr/>
            <p:nvPr/>
          </p:nvGrpSpPr>
          <p:grpSpPr>
            <a:xfrm>
              <a:off x="3716946" y="2776024"/>
              <a:ext cx="81971" cy="76912"/>
              <a:chOff x="3627175" y="2432450"/>
              <a:chExt cx="172100" cy="169075"/>
            </a:xfrm>
          </p:grpSpPr>
          <p:sp>
            <p:nvSpPr>
              <p:cNvPr id="1263" name="Google Shape;1263;p7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265" name="Google Shape;1265;p7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266" name="Google Shape;1266;p78"/>
            <p:cNvGrpSpPr/>
            <p:nvPr/>
          </p:nvGrpSpPr>
          <p:grpSpPr>
            <a:xfrm>
              <a:off x="3685682" y="2845624"/>
              <a:ext cx="29311" cy="45055"/>
              <a:chOff x="3561536" y="2585450"/>
              <a:chExt cx="61539" cy="99045"/>
            </a:xfrm>
          </p:grpSpPr>
          <p:sp>
            <p:nvSpPr>
              <p:cNvPr id="1267" name="Google Shape;1267;p7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269" name="Google Shape;1269;p78"/>
            <p:cNvGrpSpPr/>
            <p:nvPr/>
          </p:nvGrpSpPr>
          <p:grpSpPr>
            <a:xfrm>
              <a:off x="3849905" y="2572252"/>
              <a:ext cx="74339" cy="119559"/>
              <a:chOff x="3906325" y="1984500"/>
              <a:chExt cx="156075" cy="262825"/>
            </a:xfrm>
          </p:grpSpPr>
          <p:sp>
            <p:nvSpPr>
              <p:cNvPr id="1270" name="Google Shape;1270;p7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271" name="Google Shape;1271;p7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78"/>
            <p:cNvGrpSpPr/>
            <p:nvPr/>
          </p:nvGrpSpPr>
          <p:grpSpPr>
            <a:xfrm>
              <a:off x="2654821" y="2414345"/>
              <a:ext cx="667570" cy="558731"/>
              <a:chOff x="1397225" y="1637375"/>
              <a:chExt cx="1401575" cy="1228250"/>
            </a:xfrm>
          </p:grpSpPr>
          <p:sp>
            <p:nvSpPr>
              <p:cNvPr id="1273" name="Google Shape;1273;p7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274" name="Google Shape;1274;p78"/>
              <p:cNvGrpSpPr/>
              <p:nvPr/>
            </p:nvGrpSpPr>
            <p:grpSpPr>
              <a:xfrm>
                <a:off x="1397225" y="1637375"/>
                <a:ext cx="1398775" cy="1228250"/>
                <a:chOff x="1397225" y="1637375"/>
                <a:chExt cx="1398775" cy="1228250"/>
              </a:xfrm>
            </p:grpSpPr>
            <p:sp>
              <p:nvSpPr>
                <p:cNvPr id="1275" name="Google Shape;1275;p7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77" name="Google Shape;1277;p78"/>
            <p:cNvGrpSpPr/>
            <p:nvPr/>
          </p:nvGrpSpPr>
          <p:grpSpPr>
            <a:xfrm>
              <a:off x="3230417" y="3103734"/>
              <a:ext cx="282982" cy="280332"/>
              <a:chOff x="2605700" y="3152850"/>
              <a:chExt cx="594125" cy="616250"/>
            </a:xfrm>
          </p:grpSpPr>
          <p:sp>
            <p:nvSpPr>
              <p:cNvPr id="1278" name="Google Shape;1278;p7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279" name="Google Shape;1279;p7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280" name="Google Shape;1280;p78"/>
            <p:cNvGrpSpPr/>
            <p:nvPr/>
          </p:nvGrpSpPr>
          <p:grpSpPr>
            <a:xfrm>
              <a:off x="3265985" y="3226989"/>
              <a:ext cx="87151" cy="346202"/>
              <a:chOff x="2680375" y="3423800"/>
              <a:chExt cx="182975" cy="761050"/>
            </a:xfrm>
          </p:grpSpPr>
          <p:sp>
            <p:nvSpPr>
              <p:cNvPr id="1281" name="Google Shape;1281;p7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282" name="Google Shape;1282;p7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78"/>
            <p:cNvGrpSpPr/>
            <p:nvPr/>
          </p:nvGrpSpPr>
          <p:grpSpPr>
            <a:xfrm>
              <a:off x="3855466" y="3289811"/>
              <a:ext cx="112514" cy="94210"/>
              <a:chOff x="3918000" y="3561900"/>
              <a:chExt cx="236225" cy="207100"/>
            </a:xfrm>
          </p:grpSpPr>
          <p:sp>
            <p:nvSpPr>
              <p:cNvPr id="1284" name="Google Shape;1284;p7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285" name="Google Shape;1285;p7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6" name="Google Shape;1286;p7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289" name="Google Shape;1289;p78"/>
            <p:cNvGrpSpPr/>
            <p:nvPr/>
          </p:nvGrpSpPr>
          <p:grpSpPr>
            <a:xfrm>
              <a:off x="2905224" y="2311071"/>
              <a:ext cx="596721" cy="528992"/>
              <a:chOff x="1922950" y="1410350"/>
              <a:chExt cx="1252825" cy="1162875"/>
            </a:xfrm>
          </p:grpSpPr>
          <p:sp>
            <p:nvSpPr>
              <p:cNvPr id="1290" name="Google Shape;1290;p7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306" name="Google Shape;1306;p7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26" name="Google Shape;1326;p7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27" name="Google Shape;1327;p7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8" name="Google Shape;1328;p78"/>
            <p:cNvGrpSpPr/>
            <p:nvPr/>
          </p:nvGrpSpPr>
          <p:grpSpPr>
            <a:xfrm>
              <a:off x="3280929" y="3294542"/>
              <a:ext cx="109894" cy="272224"/>
              <a:chOff x="2711750" y="3572300"/>
              <a:chExt cx="230725" cy="598425"/>
            </a:xfrm>
          </p:grpSpPr>
          <p:sp>
            <p:nvSpPr>
              <p:cNvPr id="1329" name="Google Shape;1329;p7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1" name="Google Shape;1331;p7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2" name="Google Shape;1332;p78"/>
            <p:cNvGrpSpPr/>
            <p:nvPr/>
          </p:nvGrpSpPr>
          <p:grpSpPr>
            <a:xfrm>
              <a:off x="3790439" y="2408636"/>
              <a:ext cx="73017" cy="75684"/>
              <a:chOff x="3781475" y="1624825"/>
              <a:chExt cx="153300" cy="166375"/>
            </a:xfrm>
          </p:grpSpPr>
          <p:sp>
            <p:nvSpPr>
              <p:cNvPr id="1333" name="Google Shape;1333;p7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7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4" name="Google Shape;1344;p78"/>
            <p:cNvGrpSpPr/>
            <p:nvPr/>
          </p:nvGrpSpPr>
          <p:grpSpPr>
            <a:xfrm>
              <a:off x="4403342" y="3107749"/>
              <a:ext cx="316680" cy="101374"/>
              <a:chOff x="5068275" y="3161675"/>
              <a:chExt cx="664875" cy="222850"/>
            </a:xfrm>
          </p:grpSpPr>
          <p:sp>
            <p:nvSpPr>
              <p:cNvPr id="1345" name="Google Shape;1345;p7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7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8" name="Google Shape;1378;p78"/>
            <p:cNvGrpSpPr/>
            <p:nvPr/>
          </p:nvGrpSpPr>
          <p:grpSpPr>
            <a:xfrm>
              <a:off x="3697513" y="2707266"/>
              <a:ext cx="59549" cy="79733"/>
              <a:chOff x="3586375" y="2281300"/>
              <a:chExt cx="125025" cy="175275"/>
            </a:xfrm>
          </p:grpSpPr>
          <p:sp>
            <p:nvSpPr>
              <p:cNvPr id="1379" name="Google Shape;1379;p7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1" name="Google Shape;1381;p7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2" name="Google Shape;1382;p78"/>
            <p:cNvGrpSpPr/>
            <p:nvPr/>
          </p:nvGrpSpPr>
          <p:grpSpPr>
            <a:xfrm>
              <a:off x="4513224" y="3221724"/>
              <a:ext cx="274563" cy="280321"/>
              <a:chOff x="5298975" y="3412225"/>
              <a:chExt cx="576450" cy="616225"/>
            </a:xfrm>
          </p:grpSpPr>
          <p:sp>
            <p:nvSpPr>
              <p:cNvPr id="1383" name="Google Shape;1383;p7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84" name="Google Shape;1384;p7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78"/>
            <p:cNvGrpSpPr/>
            <p:nvPr/>
          </p:nvGrpSpPr>
          <p:grpSpPr>
            <a:xfrm>
              <a:off x="4824403" y="3421846"/>
              <a:ext cx="110132" cy="130647"/>
              <a:chOff x="5952300" y="3852150"/>
              <a:chExt cx="231225" cy="287200"/>
            </a:xfrm>
          </p:grpSpPr>
          <p:sp>
            <p:nvSpPr>
              <p:cNvPr id="1386" name="Google Shape;1386;p7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7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6" name="Google Shape;1396;p78"/>
            <p:cNvGrpSpPr/>
            <p:nvPr/>
          </p:nvGrpSpPr>
          <p:grpSpPr>
            <a:xfrm>
              <a:off x="4295710" y="3079670"/>
              <a:ext cx="14968" cy="27135"/>
              <a:chOff x="4842300" y="3099950"/>
              <a:chExt cx="31425" cy="59650"/>
            </a:xfrm>
          </p:grpSpPr>
          <p:sp>
            <p:nvSpPr>
              <p:cNvPr id="1397" name="Google Shape;1397;p7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7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9" name="Google Shape;1409;p78"/>
            <p:cNvGrpSpPr/>
            <p:nvPr/>
          </p:nvGrpSpPr>
          <p:grpSpPr>
            <a:xfrm>
              <a:off x="3831056" y="2816010"/>
              <a:ext cx="37378" cy="27612"/>
              <a:chOff x="3866750" y="2520350"/>
              <a:chExt cx="78475" cy="60700"/>
            </a:xfrm>
          </p:grpSpPr>
          <p:sp>
            <p:nvSpPr>
              <p:cNvPr id="1410" name="Google Shape;1410;p7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4" name="Google Shape;1414;p7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31" name="Google Shape;1431;p7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43" name="Google Shape;1443;p7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6" name="Google Shape;1456;p78"/>
            <p:cNvGrpSpPr/>
            <p:nvPr/>
          </p:nvGrpSpPr>
          <p:grpSpPr>
            <a:xfrm>
              <a:off x="3632736" y="3051591"/>
              <a:ext cx="63288" cy="45217"/>
              <a:chOff x="3450375" y="3038225"/>
              <a:chExt cx="132875" cy="99400"/>
            </a:xfrm>
          </p:grpSpPr>
          <p:sp>
            <p:nvSpPr>
              <p:cNvPr id="1457" name="Google Shape;1457;p7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9" name="Google Shape;1459;p7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68" name="Google Shape;1468;p7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78" name="Google Shape;1478;p7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84" name="Google Shape;1484;p7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4" name="Google Shape;1494;p78"/>
          <p:cNvGrpSpPr/>
          <p:nvPr/>
        </p:nvGrpSpPr>
        <p:grpSpPr>
          <a:xfrm>
            <a:off x="719115" y="2852867"/>
            <a:ext cx="2622876" cy="1333540"/>
            <a:chOff x="238125" y="1038125"/>
            <a:chExt cx="7146800" cy="3633625"/>
          </a:xfrm>
        </p:grpSpPr>
        <p:sp>
          <p:nvSpPr>
            <p:cNvPr id="1495" name="Google Shape;1495;p7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7" name="Google Shape;3067;p78"/>
          <p:cNvGrpSpPr/>
          <p:nvPr/>
        </p:nvGrpSpPr>
        <p:grpSpPr>
          <a:xfrm>
            <a:off x="5834043" y="994977"/>
            <a:ext cx="2590840" cy="1380235"/>
            <a:chOff x="233350" y="949250"/>
            <a:chExt cx="7137300" cy="3802300"/>
          </a:xfrm>
        </p:grpSpPr>
        <p:sp>
          <p:nvSpPr>
            <p:cNvPr id="3068" name="Google Shape;3068;p7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9" name="Google Shape;3119;p78"/>
          <p:cNvGrpSpPr/>
          <p:nvPr/>
        </p:nvGrpSpPr>
        <p:grpSpPr>
          <a:xfrm>
            <a:off x="7648472" y="3039750"/>
            <a:ext cx="104231" cy="320340"/>
            <a:chOff x="7564426" y="3224343"/>
            <a:chExt cx="119985" cy="368801"/>
          </a:xfrm>
        </p:grpSpPr>
        <p:sp>
          <p:nvSpPr>
            <p:cNvPr id="3120" name="Google Shape;3120;p7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2" name="Google Shape;3122;p78"/>
          <p:cNvGrpSpPr/>
          <p:nvPr/>
        </p:nvGrpSpPr>
        <p:grpSpPr>
          <a:xfrm>
            <a:off x="7347961" y="3033852"/>
            <a:ext cx="189489" cy="332132"/>
            <a:chOff x="8370831" y="3202002"/>
            <a:chExt cx="218129" cy="382376"/>
          </a:xfrm>
        </p:grpSpPr>
        <p:sp>
          <p:nvSpPr>
            <p:cNvPr id="3123" name="Google Shape;3123;p7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5" name="Google Shape;3125;p78"/>
          <p:cNvGrpSpPr/>
          <p:nvPr/>
        </p:nvGrpSpPr>
        <p:grpSpPr>
          <a:xfrm>
            <a:off x="8071350" y="3444984"/>
            <a:ext cx="309429" cy="267000"/>
            <a:chOff x="6742064" y="3750480"/>
            <a:chExt cx="399315" cy="344560"/>
          </a:xfrm>
        </p:grpSpPr>
        <p:sp>
          <p:nvSpPr>
            <p:cNvPr id="3126" name="Google Shape;3126;p7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8" name="Google Shape;3128;p78"/>
          <p:cNvGrpSpPr/>
          <p:nvPr/>
        </p:nvGrpSpPr>
        <p:grpSpPr>
          <a:xfrm>
            <a:off x="7610369" y="3796031"/>
            <a:ext cx="180437" cy="281608"/>
            <a:chOff x="7248525" y="3739696"/>
            <a:chExt cx="230531" cy="359790"/>
          </a:xfrm>
        </p:grpSpPr>
        <p:sp>
          <p:nvSpPr>
            <p:cNvPr id="3129" name="Google Shape;3129;p7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1" name="Google Shape;3131;p78"/>
          <p:cNvGrpSpPr/>
          <p:nvPr/>
        </p:nvGrpSpPr>
        <p:grpSpPr>
          <a:xfrm>
            <a:off x="7856288" y="3439255"/>
            <a:ext cx="162896" cy="278710"/>
            <a:chOff x="7601242" y="3729267"/>
            <a:chExt cx="222566" cy="380803"/>
          </a:xfrm>
        </p:grpSpPr>
        <p:sp>
          <p:nvSpPr>
            <p:cNvPr id="3132" name="Google Shape;3132;p7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4" name="Google Shape;3134;p78"/>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5" name="Google Shape;3135;p78"/>
          <p:cNvGrpSpPr/>
          <p:nvPr/>
        </p:nvGrpSpPr>
        <p:grpSpPr>
          <a:xfrm>
            <a:off x="7345934" y="3440396"/>
            <a:ext cx="193543" cy="275990"/>
            <a:chOff x="8304647" y="3738687"/>
            <a:chExt cx="225076" cy="320956"/>
          </a:xfrm>
        </p:grpSpPr>
        <p:sp>
          <p:nvSpPr>
            <p:cNvPr id="3136" name="Google Shape;3136;p7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9" name="Google Shape;3139;p78"/>
          <p:cNvGrpSpPr/>
          <p:nvPr/>
        </p:nvGrpSpPr>
        <p:grpSpPr>
          <a:xfrm>
            <a:off x="7618426" y="3440396"/>
            <a:ext cx="178492" cy="275990"/>
            <a:chOff x="8615101" y="3738687"/>
            <a:chExt cx="207573" cy="320956"/>
          </a:xfrm>
        </p:grpSpPr>
        <p:sp>
          <p:nvSpPr>
            <p:cNvPr id="3140" name="Google Shape;3140;p7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3" name="Google Shape;3143;p78"/>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4" name="Google Shape;3144;p78"/>
          <p:cNvGrpSpPr/>
          <p:nvPr/>
        </p:nvGrpSpPr>
        <p:grpSpPr>
          <a:xfrm>
            <a:off x="6013131" y="3561884"/>
            <a:ext cx="557670" cy="511283"/>
            <a:chOff x="6015419" y="3716859"/>
            <a:chExt cx="557671" cy="511283"/>
          </a:xfrm>
        </p:grpSpPr>
        <p:sp>
          <p:nvSpPr>
            <p:cNvPr id="3145" name="Google Shape;3145;p7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6" name="Google Shape;3146;p78"/>
            <p:cNvGrpSpPr/>
            <p:nvPr/>
          </p:nvGrpSpPr>
          <p:grpSpPr>
            <a:xfrm>
              <a:off x="6036094" y="3716980"/>
              <a:ext cx="529860" cy="510468"/>
              <a:chOff x="6036094" y="3716980"/>
              <a:chExt cx="529860" cy="510468"/>
            </a:xfrm>
          </p:grpSpPr>
          <p:sp>
            <p:nvSpPr>
              <p:cNvPr id="3147" name="Google Shape;3147;p7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57" name="Google Shape;3157;p78"/>
          <p:cNvGrpSpPr/>
          <p:nvPr/>
        </p:nvGrpSpPr>
        <p:grpSpPr>
          <a:xfrm>
            <a:off x="6642016" y="2918653"/>
            <a:ext cx="576302" cy="511871"/>
            <a:chOff x="6644304" y="3073628"/>
            <a:chExt cx="576302" cy="511871"/>
          </a:xfrm>
        </p:grpSpPr>
        <p:sp>
          <p:nvSpPr>
            <p:cNvPr id="3158" name="Google Shape;3158;p7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9" name="Google Shape;3159;p78"/>
            <p:cNvGrpSpPr/>
            <p:nvPr/>
          </p:nvGrpSpPr>
          <p:grpSpPr>
            <a:xfrm>
              <a:off x="6712169" y="3085440"/>
              <a:ext cx="481622" cy="494913"/>
              <a:chOff x="6712169" y="3085440"/>
              <a:chExt cx="481622" cy="494913"/>
            </a:xfrm>
          </p:grpSpPr>
          <p:sp>
            <p:nvSpPr>
              <p:cNvPr id="3160" name="Google Shape;3160;p7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5" name="Google Shape;3165;p7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8" name="Google Shape;3168;p78"/>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9" name="Google Shape;3169;p78"/>
          <p:cNvGrpSpPr/>
          <p:nvPr/>
        </p:nvGrpSpPr>
        <p:grpSpPr>
          <a:xfrm>
            <a:off x="6649867" y="3561648"/>
            <a:ext cx="560631" cy="511352"/>
            <a:chOff x="6652154" y="3716623"/>
            <a:chExt cx="560631" cy="511352"/>
          </a:xfrm>
        </p:grpSpPr>
        <p:sp>
          <p:nvSpPr>
            <p:cNvPr id="3170" name="Google Shape;3170;p7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1" name="Google Shape;3171;p78"/>
            <p:cNvGrpSpPr/>
            <p:nvPr/>
          </p:nvGrpSpPr>
          <p:grpSpPr>
            <a:xfrm>
              <a:off x="6669657" y="3716715"/>
              <a:ext cx="466779" cy="464290"/>
              <a:chOff x="6669657" y="3716715"/>
              <a:chExt cx="466779" cy="464290"/>
            </a:xfrm>
          </p:grpSpPr>
          <p:sp>
            <p:nvSpPr>
              <p:cNvPr id="3172" name="Google Shape;3172;p7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85" name="Google Shape;3185;p78"/>
          <p:cNvGrpSpPr/>
          <p:nvPr/>
        </p:nvGrpSpPr>
        <p:grpSpPr>
          <a:xfrm>
            <a:off x="7843958" y="3843056"/>
            <a:ext cx="187557" cy="187557"/>
            <a:chOff x="8565775" y="671075"/>
            <a:chExt cx="441000" cy="441000"/>
          </a:xfrm>
        </p:grpSpPr>
        <p:sp>
          <p:nvSpPr>
            <p:cNvPr id="3186" name="Google Shape;3186;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8"/>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8" name="Google Shape;3188;p78"/>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8"/>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0" name="Google Shape;3190;p78"/>
          <p:cNvGrpSpPr/>
          <p:nvPr/>
        </p:nvGrpSpPr>
        <p:grpSpPr>
          <a:xfrm>
            <a:off x="5997813" y="2921275"/>
            <a:ext cx="587871" cy="512373"/>
            <a:chOff x="6000100" y="3076250"/>
            <a:chExt cx="587871" cy="512373"/>
          </a:xfrm>
        </p:grpSpPr>
        <p:sp>
          <p:nvSpPr>
            <p:cNvPr id="3191" name="Google Shape;3191;p7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2" name="Google Shape;3192;p78"/>
            <p:cNvGrpSpPr/>
            <p:nvPr/>
          </p:nvGrpSpPr>
          <p:grpSpPr>
            <a:xfrm>
              <a:off x="6031360" y="3076713"/>
              <a:ext cx="539107" cy="480965"/>
              <a:chOff x="6031360" y="3076713"/>
              <a:chExt cx="539107" cy="480965"/>
            </a:xfrm>
          </p:grpSpPr>
          <p:sp>
            <p:nvSpPr>
              <p:cNvPr id="3193" name="Google Shape;3193;p7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0" name="Google Shape;3200;p78"/>
          <p:cNvGrpSpPr/>
          <p:nvPr/>
        </p:nvGrpSpPr>
        <p:grpSpPr>
          <a:xfrm>
            <a:off x="3416804" y="902588"/>
            <a:ext cx="2310381" cy="1488888"/>
            <a:chOff x="229225" y="549050"/>
            <a:chExt cx="7161750" cy="4615275"/>
          </a:xfrm>
        </p:grpSpPr>
        <p:sp>
          <p:nvSpPr>
            <p:cNvPr id="3201" name="Google Shape;3201;p78"/>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8"/>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8"/>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8"/>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8"/>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8"/>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8"/>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8"/>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8"/>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8"/>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8"/>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8"/>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8"/>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8"/>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8"/>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8"/>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8"/>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8"/>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8"/>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8"/>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8"/>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8"/>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8"/>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8"/>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8"/>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8"/>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8"/>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8"/>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8"/>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8"/>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8"/>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8"/>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8"/>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8"/>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8"/>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8"/>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8"/>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8"/>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8"/>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8"/>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8"/>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8"/>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8"/>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8"/>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8"/>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8"/>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8"/>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8"/>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8"/>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8"/>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8"/>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8"/>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8"/>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8"/>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8"/>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8"/>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8"/>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8"/>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8"/>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8"/>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8"/>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8"/>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8"/>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8"/>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8"/>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8"/>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8"/>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8"/>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8"/>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8"/>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8"/>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8"/>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8"/>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8"/>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8"/>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8"/>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8"/>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8"/>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8"/>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8"/>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8"/>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8"/>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8"/>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8"/>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8"/>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8"/>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8"/>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8"/>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8"/>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8"/>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8"/>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8"/>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8"/>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8"/>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8"/>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8"/>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8"/>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8"/>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8"/>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8"/>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8"/>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8"/>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8"/>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8"/>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8"/>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8"/>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8"/>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8"/>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8"/>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8"/>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8"/>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8"/>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8"/>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8"/>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8"/>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8"/>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8"/>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8" name="Google Shape;3318;p78"/>
          <p:cNvGrpSpPr/>
          <p:nvPr/>
        </p:nvGrpSpPr>
        <p:grpSpPr>
          <a:xfrm>
            <a:off x="3514722" y="2832485"/>
            <a:ext cx="2310282" cy="1374222"/>
            <a:chOff x="238125" y="732525"/>
            <a:chExt cx="7130500" cy="4241425"/>
          </a:xfrm>
        </p:grpSpPr>
        <p:sp>
          <p:nvSpPr>
            <p:cNvPr id="3319" name="Google Shape;3319;p78"/>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8"/>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8"/>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8"/>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8"/>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8"/>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8"/>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8"/>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8"/>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8"/>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8"/>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8"/>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8"/>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8"/>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8"/>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8"/>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8"/>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8"/>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8"/>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8"/>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8"/>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8"/>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8"/>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8"/>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8"/>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8"/>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8"/>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8"/>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8"/>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8"/>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8"/>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8"/>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8"/>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8"/>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8"/>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8"/>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8"/>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8"/>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8"/>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8"/>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8"/>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8"/>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8"/>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8"/>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8"/>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8"/>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8"/>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8"/>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8"/>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8"/>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8"/>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8"/>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8"/>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8"/>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8"/>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8"/>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8"/>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8"/>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8"/>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8"/>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8"/>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8"/>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8"/>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8"/>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8"/>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8"/>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8"/>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8"/>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8"/>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8"/>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8"/>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8"/>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8"/>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8"/>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8"/>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8"/>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8"/>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8"/>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8"/>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8"/>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8"/>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8"/>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8"/>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8"/>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8"/>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8"/>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8"/>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8"/>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8"/>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8"/>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8"/>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8"/>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8"/>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8"/>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8"/>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8"/>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8"/>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8"/>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8"/>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8"/>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8"/>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8"/>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8"/>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8"/>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8"/>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8"/>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8"/>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8"/>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8"/>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8"/>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8"/>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8"/>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8"/>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8"/>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6" name="Shape 3436"/>
        <p:cNvGrpSpPr/>
        <p:nvPr/>
      </p:nvGrpSpPr>
      <p:grpSpPr>
        <a:xfrm>
          <a:off x="0" y="0"/>
          <a:ext cx="0" cy="0"/>
          <a:chOff x="0" y="0"/>
          <a:chExt cx="0" cy="0"/>
        </a:xfrm>
      </p:grpSpPr>
      <p:grpSp>
        <p:nvGrpSpPr>
          <p:cNvPr id="3437" name="Google Shape;3437;p79"/>
          <p:cNvGrpSpPr/>
          <p:nvPr/>
        </p:nvGrpSpPr>
        <p:grpSpPr>
          <a:xfrm>
            <a:off x="729274" y="969771"/>
            <a:ext cx="2507799" cy="206239"/>
            <a:chOff x="106648" y="895722"/>
            <a:chExt cx="4481413" cy="374300"/>
          </a:xfrm>
        </p:grpSpPr>
        <p:grpSp>
          <p:nvGrpSpPr>
            <p:cNvPr id="3438" name="Google Shape;3438;p79"/>
            <p:cNvGrpSpPr/>
            <p:nvPr/>
          </p:nvGrpSpPr>
          <p:grpSpPr>
            <a:xfrm>
              <a:off x="2233276" y="895722"/>
              <a:ext cx="1082667" cy="223591"/>
              <a:chOff x="4808316" y="2800065"/>
              <a:chExt cx="1999386" cy="412910"/>
            </a:xfrm>
          </p:grpSpPr>
          <p:sp>
            <p:nvSpPr>
              <p:cNvPr id="3439" name="Google Shape;3439;p7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0" name="Google Shape;3440;p79"/>
              <p:cNvGrpSpPr/>
              <p:nvPr/>
            </p:nvGrpSpPr>
            <p:grpSpPr>
              <a:xfrm>
                <a:off x="4808316" y="2800065"/>
                <a:ext cx="92400" cy="411825"/>
                <a:chOff x="845575" y="2563700"/>
                <a:chExt cx="92400" cy="411825"/>
              </a:xfrm>
            </p:grpSpPr>
            <p:cxnSp>
              <p:nvCxnSpPr>
                <p:cNvPr id="3441" name="Google Shape;3441;p7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42" name="Google Shape;3442;p7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3" name="Google Shape;3443;p79"/>
            <p:cNvGrpSpPr/>
            <p:nvPr/>
          </p:nvGrpSpPr>
          <p:grpSpPr>
            <a:xfrm>
              <a:off x="106648" y="895722"/>
              <a:ext cx="1088401" cy="223591"/>
              <a:chOff x="881025" y="2800065"/>
              <a:chExt cx="2009975" cy="412910"/>
            </a:xfrm>
          </p:grpSpPr>
          <p:sp>
            <p:nvSpPr>
              <p:cNvPr id="3444" name="Google Shape;3444;p7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5" name="Google Shape;3445;p79"/>
              <p:cNvGrpSpPr/>
              <p:nvPr/>
            </p:nvGrpSpPr>
            <p:grpSpPr>
              <a:xfrm>
                <a:off x="881025" y="2800065"/>
                <a:ext cx="92400" cy="411825"/>
                <a:chOff x="845575" y="2563700"/>
                <a:chExt cx="92400" cy="411825"/>
              </a:xfrm>
            </p:grpSpPr>
            <p:cxnSp>
              <p:nvCxnSpPr>
                <p:cNvPr id="3446" name="Google Shape;3446;p7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47" name="Google Shape;3447;p7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8" name="Google Shape;3448;p79"/>
            <p:cNvGrpSpPr/>
            <p:nvPr/>
          </p:nvGrpSpPr>
          <p:grpSpPr>
            <a:xfrm>
              <a:off x="1172346" y="1047018"/>
              <a:ext cx="1083151" cy="223003"/>
              <a:chOff x="2849073" y="3079467"/>
              <a:chExt cx="2000279" cy="411825"/>
            </a:xfrm>
          </p:grpSpPr>
          <p:sp>
            <p:nvSpPr>
              <p:cNvPr id="3449" name="Google Shape;3449;p7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0" name="Google Shape;3450;p79"/>
              <p:cNvGrpSpPr/>
              <p:nvPr/>
            </p:nvGrpSpPr>
            <p:grpSpPr>
              <a:xfrm rot="10800000">
                <a:off x="2849073" y="3079467"/>
                <a:ext cx="92400" cy="411825"/>
                <a:chOff x="2070100" y="2563700"/>
                <a:chExt cx="92400" cy="411825"/>
              </a:xfrm>
            </p:grpSpPr>
            <p:cxnSp>
              <p:nvCxnSpPr>
                <p:cNvPr id="3451" name="Google Shape;3451;p7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52" name="Google Shape;3452;p7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53" name="Google Shape;3453;p79"/>
            <p:cNvGrpSpPr/>
            <p:nvPr/>
          </p:nvGrpSpPr>
          <p:grpSpPr>
            <a:xfrm>
              <a:off x="3290132" y="1047018"/>
              <a:ext cx="1297929" cy="223003"/>
              <a:chOff x="6760035" y="3079467"/>
              <a:chExt cx="2396914" cy="411825"/>
            </a:xfrm>
          </p:grpSpPr>
          <p:sp>
            <p:nvSpPr>
              <p:cNvPr id="3454" name="Google Shape;3454;p7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5" name="Google Shape;3455;p79"/>
              <p:cNvGrpSpPr/>
              <p:nvPr/>
            </p:nvGrpSpPr>
            <p:grpSpPr>
              <a:xfrm rot="10800000">
                <a:off x="6760035" y="3079467"/>
                <a:ext cx="92400" cy="411825"/>
                <a:chOff x="2070100" y="2563700"/>
                <a:chExt cx="92400" cy="411825"/>
              </a:xfrm>
            </p:grpSpPr>
            <p:cxnSp>
              <p:nvCxnSpPr>
                <p:cNvPr id="3456" name="Google Shape;3456;p7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57" name="Google Shape;3457;p7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58" name="Google Shape;3458;p79"/>
          <p:cNvGrpSpPr/>
          <p:nvPr/>
        </p:nvGrpSpPr>
        <p:grpSpPr>
          <a:xfrm>
            <a:off x="2147036" y="3369142"/>
            <a:ext cx="1086701" cy="799429"/>
            <a:chOff x="2183288" y="3555572"/>
            <a:chExt cx="1136241" cy="835873"/>
          </a:xfrm>
        </p:grpSpPr>
        <p:sp>
          <p:nvSpPr>
            <p:cNvPr id="3459" name="Google Shape;3459;p7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0" name="Google Shape;3460;p79"/>
            <p:cNvGrpSpPr/>
            <p:nvPr/>
          </p:nvGrpSpPr>
          <p:grpSpPr>
            <a:xfrm>
              <a:off x="2205895" y="3637269"/>
              <a:ext cx="1089848" cy="724993"/>
              <a:chOff x="2205895" y="3637269"/>
              <a:chExt cx="1089848" cy="724993"/>
            </a:xfrm>
          </p:grpSpPr>
          <p:sp>
            <p:nvSpPr>
              <p:cNvPr id="3461" name="Google Shape;3461;p7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7" name="Google Shape;3467;p7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8" name="Google Shape;3468;p7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469" name="Google Shape;3469;p79"/>
            <p:cNvGrpSpPr/>
            <p:nvPr/>
          </p:nvGrpSpPr>
          <p:grpSpPr>
            <a:xfrm>
              <a:off x="3173850" y="3779426"/>
              <a:ext cx="145679" cy="70048"/>
              <a:chOff x="3173850" y="3779426"/>
              <a:chExt cx="145679" cy="70048"/>
            </a:xfrm>
          </p:grpSpPr>
          <p:cxnSp>
            <p:nvCxnSpPr>
              <p:cNvPr id="3470" name="Google Shape;3470;p7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471" name="Google Shape;3471;p7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2" name="Google Shape;3472;p79"/>
            <p:cNvGrpSpPr/>
            <p:nvPr/>
          </p:nvGrpSpPr>
          <p:grpSpPr>
            <a:xfrm>
              <a:off x="2183288" y="4139483"/>
              <a:ext cx="145133" cy="70048"/>
              <a:chOff x="2183288" y="4139483"/>
              <a:chExt cx="145133" cy="70048"/>
            </a:xfrm>
          </p:grpSpPr>
          <p:cxnSp>
            <p:nvCxnSpPr>
              <p:cNvPr id="3473" name="Google Shape;3473;p7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474" name="Google Shape;3474;p7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5" name="Google Shape;3475;p7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6" name="Google Shape;3476;p7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477" name="Google Shape;3477;p79"/>
            <p:cNvGrpSpPr/>
            <p:nvPr/>
          </p:nvGrpSpPr>
          <p:grpSpPr>
            <a:xfrm>
              <a:off x="2943836" y="4268886"/>
              <a:ext cx="60717" cy="122559"/>
              <a:chOff x="2943836" y="4268886"/>
              <a:chExt cx="60717" cy="122559"/>
            </a:xfrm>
          </p:grpSpPr>
          <p:sp>
            <p:nvSpPr>
              <p:cNvPr id="3478" name="Google Shape;3478;p7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9" name="Google Shape;3479;p7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480" name="Google Shape;3480;p79"/>
          <p:cNvGrpSpPr/>
          <p:nvPr/>
        </p:nvGrpSpPr>
        <p:grpSpPr>
          <a:xfrm>
            <a:off x="3409981" y="1290142"/>
            <a:ext cx="1675870" cy="758251"/>
            <a:chOff x="3530532" y="1496185"/>
            <a:chExt cx="1562000" cy="706730"/>
          </a:xfrm>
        </p:grpSpPr>
        <p:cxnSp>
          <p:nvCxnSpPr>
            <p:cNvPr id="3481" name="Google Shape;3481;p7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482" name="Google Shape;3482;p79"/>
            <p:cNvGrpSpPr/>
            <p:nvPr/>
          </p:nvGrpSpPr>
          <p:grpSpPr>
            <a:xfrm>
              <a:off x="3530532" y="1496185"/>
              <a:ext cx="323430" cy="463587"/>
              <a:chOff x="3530532" y="1496185"/>
              <a:chExt cx="323430" cy="463587"/>
            </a:xfrm>
          </p:grpSpPr>
          <p:grpSp>
            <p:nvGrpSpPr>
              <p:cNvPr id="3483" name="Google Shape;3483;p79"/>
              <p:cNvGrpSpPr/>
              <p:nvPr/>
            </p:nvGrpSpPr>
            <p:grpSpPr>
              <a:xfrm>
                <a:off x="3567462" y="1496185"/>
                <a:ext cx="286500" cy="361376"/>
                <a:chOff x="3567462" y="1496185"/>
                <a:chExt cx="286500" cy="361376"/>
              </a:xfrm>
            </p:grpSpPr>
            <p:cxnSp>
              <p:nvCxnSpPr>
                <p:cNvPr id="3484" name="Google Shape;3484;p7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485" name="Google Shape;3485;p7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6" name="Google Shape;3486;p7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7" name="Google Shape;3487;p79"/>
            <p:cNvGrpSpPr/>
            <p:nvPr/>
          </p:nvGrpSpPr>
          <p:grpSpPr>
            <a:xfrm>
              <a:off x="3891569" y="1779209"/>
              <a:ext cx="323945" cy="423706"/>
              <a:chOff x="3891569" y="1779209"/>
              <a:chExt cx="323945" cy="423706"/>
            </a:xfrm>
          </p:grpSpPr>
          <p:grpSp>
            <p:nvGrpSpPr>
              <p:cNvPr id="3488" name="Google Shape;3488;p79"/>
              <p:cNvGrpSpPr/>
              <p:nvPr/>
            </p:nvGrpSpPr>
            <p:grpSpPr>
              <a:xfrm>
                <a:off x="3929014" y="1881638"/>
                <a:ext cx="286500" cy="321278"/>
                <a:chOff x="3929014" y="1881638"/>
                <a:chExt cx="286500" cy="321278"/>
              </a:xfrm>
            </p:grpSpPr>
            <p:cxnSp>
              <p:nvCxnSpPr>
                <p:cNvPr id="3489" name="Google Shape;3489;p7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490" name="Google Shape;3490;p7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1" name="Google Shape;3491;p7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2" name="Google Shape;3492;p79"/>
            <p:cNvGrpSpPr/>
            <p:nvPr/>
          </p:nvGrpSpPr>
          <p:grpSpPr>
            <a:xfrm>
              <a:off x="4252606" y="1496185"/>
              <a:ext cx="324721" cy="463587"/>
              <a:chOff x="4252606" y="1496185"/>
              <a:chExt cx="324721" cy="463587"/>
            </a:xfrm>
          </p:grpSpPr>
          <p:grpSp>
            <p:nvGrpSpPr>
              <p:cNvPr id="3493" name="Google Shape;3493;p79"/>
              <p:cNvGrpSpPr/>
              <p:nvPr/>
            </p:nvGrpSpPr>
            <p:grpSpPr>
              <a:xfrm>
                <a:off x="4290828" y="1496185"/>
                <a:ext cx="286500" cy="361376"/>
                <a:chOff x="4290828" y="1496185"/>
                <a:chExt cx="286500" cy="361376"/>
              </a:xfrm>
            </p:grpSpPr>
            <p:cxnSp>
              <p:nvCxnSpPr>
                <p:cNvPr id="3494" name="Google Shape;3494;p7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495" name="Google Shape;3495;p7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6" name="Google Shape;3496;p7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7" name="Google Shape;3497;p79"/>
            <p:cNvGrpSpPr/>
            <p:nvPr/>
          </p:nvGrpSpPr>
          <p:grpSpPr>
            <a:xfrm>
              <a:off x="4613643" y="1763716"/>
              <a:ext cx="325308" cy="439200"/>
              <a:chOff x="4613643" y="1763716"/>
              <a:chExt cx="325308" cy="439200"/>
            </a:xfrm>
          </p:grpSpPr>
          <p:grpSp>
            <p:nvGrpSpPr>
              <p:cNvPr id="3498" name="Google Shape;3498;p79"/>
              <p:cNvGrpSpPr/>
              <p:nvPr/>
            </p:nvGrpSpPr>
            <p:grpSpPr>
              <a:xfrm>
                <a:off x="4652451" y="1879538"/>
                <a:ext cx="286500" cy="323378"/>
                <a:chOff x="4652451" y="1879538"/>
                <a:chExt cx="286500" cy="323378"/>
              </a:xfrm>
            </p:grpSpPr>
            <p:cxnSp>
              <p:nvCxnSpPr>
                <p:cNvPr id="3499" name="Google Shape;3499;p7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500" name="Google Shape;3500;p7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1" name="Google Shape;3501;p7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2" name="Google Shape;3502;p79"/>
          <p:cNvGrpSpPr/>
          <p:nvPr/>
        </p:nvGrpSpPr>
        <p:grpSpPr>
          <a:xfrm>
            <a:off x="3421841" y="2143768"/>
            <a:ext cx="1652173" cy="391517"/>
            <a:chOff x="3512551" y="2358270"/>
            <a:chExt cx="1597383" cy="378533"/>
          </a:xfrm>
        </p:grpSpPr>
        <p:cxnSp>
          <p:nvCxnSpPr>
            <p:cNvPr id="3503" name="Google Shape;3503;p79"/>
            <p:cNvCxnSpPr>
              <a:stCxn id="3504" idx="6"/>
              <a:endCxn id="3505"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506" name="Google Shape;3506;p79"/>
            <p:cNvGrpSpPr/>
            <p:nvPr/>
          </p:nvGrpSpPr>
          <p:grpSpPr>
            <a:xfrm>
              <a:off x="3512551" y="2358270"/>
              <a:ext cx="225647" cy="307714"/>
              <a:chOff x="2182679" y="2004714"/>
              <a:chExt cx="792300" cy="1080458"/>
            </a:xfrm>
          </p:grpSpPr>
          <p:cxnSp>
            <p:nvCxnSpPr>
              <p:cNvPr id="3507" name="Google Shape;3507;p79"/>
              <p:cNvCxnSpPr>
                <a:stCxn id="3508"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504" name="Google Shape;3504;p7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9" name="Google Shape;3509;p79"/>
            <p:cNvGrpSpPr/>
            <p:nvPr/>
          </p:nvGrpSpPr>
          <p:grpSpPr>
            <a:xfrm>
              <a:off x="3969644" y="2440153"/>
              <a:ext cx="225853" cy="296651"/>
              <a:chOff x="3775710" y="1729289"/>
              <a:chExt cx="136500" cy="179289"/>
            </a:xfrm>
          </p:grpSpPr>
          <p:cxnSp>
            <p:nvCxnSpPr>
              <p:cNvPr id="3510" name="Google Shape;3510;p7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511" name="Google Shape;3511;p7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3" name="Google Shape;3513;p79"/>
            <p:cNvGrpSpPr/>
            <p:nvPr/>
          </p:nvGrpSpPr>
          <p:grpSpPr>
            <a:xfrm>
              <a:off x="4427051" y="2358270"/>
              <a:ext cx="225647" cy="307714"/>
              <a:chOff x="5393704" y="2004714"/>
              <a:chExt cx="792300" cy="1080458"/>
            </a:xfrm>
          </p:grpSpPr>
          <p:cxnSp>
            <p:nvCxnSpPr>
              <p:cNvPr id="3514" name="Google Shape;3514;p79"/>
              <p:cNvCxnSpPr>
                <a:stCxn id="3515"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516" name="Google Shape;3516;p7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7" name="Google Shape;3517;p79"/>
            <p:cNvGrpSpPr/>
            <p:nvPr/>
          </p:nvGrpSpPr>
          <p:grpSpPr>
            <a:xfrm>
              <a:off x="4884287" y="2440252"/>
              <a:ext cx="225647" cy="296532"/>
              <a:chOff x="6999166" y="2292572"/>
              <a:chExt cx="792300" cy="1041192"/>
            </a:xfrm>
          </p:grpSpPr>
          <p:cxnSp>
            <p:nvCxnSpPr>
              <p:cNvPr id="3518" name="Google Shape;3518;p7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505" name="Google Shape;3505;p7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0" name="Google Shape;3520;p79"/>
          <p:cNvGrpSpPr/>
          <p:nvPr/>
        </p:nvGrpSpPr>
        <p:grpSpPr>
          <a:xfrm>
            <a:off x="6842649" y="979967"/>
            <a:ext cx="1581844" cy="732818"/>
            <a:chOff x="634175" y="2986275"/>
            <a:chExt cx="3147949" cy="1458344"/>
          </a:xfrm>
        </p:grpSpPr>
        <p:cxnSp>
          <p:nvCxnSpPr>
            <p:cNvPr id="3521" name="Google Shape;3521;p79"/>
            <p:cNvCxnSpPr>
              <a:stCxn id="3522" idx="4"/>
              <a:endCxn id="3523"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524" name="Google Shape;3524;p79"/>
            <p:cNvCxnSpPr>
              <a:stCxn id="3523" idx="0"/>
              <a:endCxn id="3525"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526" name="Google Shape;3526;p79"/>
            <p:cNvCxnSpPr>
              <a:stCxn id="3525" idx="4"/>
              <a:endCxn id="3527"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528" name="Google Shape;3528;p79"/>
            <p:cNvCxnSpPr>
              <a:stCxn id="3527" idx="0"/>
              <a:endCxn id="3529"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529" name="Google Shape;3529;p7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25" name="Google Shape;3525;p7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22" name="Google Shape;3522;p7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27" name="Google Shape;3527;p7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23" name="Google Shape;3523;p7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530" name="Google Shape;3530;p79"/>
          <p:cNvGrpSpPr/>
          <p:nvPr/>
        </p:nvGrpSpPr>
        <p:grpSpPr>
          <a:xfrm>
            <a:off x="3410364" y="2674277"/>
            <a:ext cx="1675128" cy="313674"/>
            <a:chOff x="998425" y="1182125"/>
            <a:chExt cx="1065400" cy="199500"/>
          </a:xfrm>
        </p:grpSpPr>
        <p:sp>
          <p:nvSpPr>
            <p:cNvPr id="3531" name="Google Shape;3531;p7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6" name="Google Shape;3536;p79"/>
          <p:cNvGrpSpPr/>
          <p:nvPr/>
        </p:nvGrpSpPr>
        <p:grpSpPr>
          <a:xfrm>
            <a:off x="3410363" y="3630244"/>
            <a:ext cx="1675129" cy="525345"/>
            <a:chOff x="5194708" y="3484366"/>
            <a:chExt cx="3148148" cy="987304"/>
          </a:xfrm>
        </p:grpSpPr>
        <p:grpSp>
          <p:nvGrpSpPr>
            <p:cNvPr id="3537" name="Google Shape;3537;p79"/>
            <p:cNvGrpSpPr/>
            <p:nvPr/>
          </p:nvGrpSpPr>
          <p:grpSpPr>
            <a:xfrm>
              <a:off x="7531521" y="3484366"/>
              <a:ext cx="811335" cy="987304"/>
              <a:chOff x="3379425" y="1617275"/>
              <a:chExt cx="1090650" cy="1327200"/>
            </a:xfrm>
          </p:grpSpPr>
          <p:sp>
            <p:nvSpPr>
              <p:cNvPr id="3538" name="Google Shape;3538;p7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1" name="Google Shape;3541;p79"/>
            <p:cNvGrpSpPr/>
            <p:nvPr/>
          </p:nvGrpSpPr>
          <p:grpSpPr>
            <a:xfrm>
              <a:off x="6752546" y="3484366"/>
              <a:ext cx="811428" cy="987304"/>
              <a:chOff x="2332275" y="1617275"/>
              <a:chExt cx="1090775" cy="1327200"/>
            </a:xfrm>
          </p:grpSpPr>
          <p:sp>
            <p:nvSpPr>
              <p:cNvPr id="3542" name="Google Shape;3542;p7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5" name="Google Shape;3545;p79"/>
            <p:cNvGrpSpPr/>
            <p:nvPr/>
          </p:nvGrpSpPr>
          <p:grpSpPr>
            <a:xfrm>
              <a:off x="5973664" y="3484366"/>
              <a:ext cx="811335" cy="987304"/>
              <a:chOff x="1285250" y="1617275"/>
              <a:chExt cx="1090650" cy="1327200"/>
            </a:xfrm>
          </p:grpSpPr>
          <p:sp>
            <p:nvSpPr>
              <p:cNvPr id="3546" name="Google Shape;3546;p7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9" name="Google Shape;3549;p79"/>
            <p:cNvGrpSpPr/>
            <p:nvPr/>
          </p:nvGrpSpPr>
          <p:grpSpPr>
            <a:xfrm>
              <a:off x="5194708" y="3484366"/>
              <a:ext cx="811409" cy="987304"/>
              <a:chOff x="238125" y="1617275"/>
              <a:chExt cx="1090750" cy="1327200"/>
            </a:xfrm>
          </p:grpSpPr>
          <p:sp>
            <p:nvSpPr>
              <p:cNvPr id="3550" name="Google Shape;3550;p7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3" name="Google Shape;3553;p79"/>
          <p:cNvGrpSpPr/>
          <p:nvPr/>
        </p:nvGrpSpPr>
        <p:grpSpPr>
          <a:xfrm>
            <a:off x="6844048" y="2276133"/>
            <a:ext cx="1579046" cy="522230"/>
            <a:chOff x="6853641" y="2534077"/>
            <a:chExt cx="1515545" cy="501229"/>
          </a:xfrm>
        </p:grpSpPr>
        <p:grpSp>
          <p:nvGrpSpPr>
            <p:cNvPr id="3554" name="Google Shape;3554;p79"/>
            <p:cNvGrpSpPr/>
            <p:nvPr/>
          </p:nvGrpSpPr>
          <p:grpSpPr>
            <a:xfrm>
              <a:off x="6853641" y="2618923"/>
              <a:ext cx="1515545" cy="324556"/>
              <a:chOff x="6853641" y="2618923"/>
              <a:chExt cx="1515545" cy="324556"/>
            </a:xfrm>
          </p:grpSpPr>
          <p:sp>
            <p:nvSpPr>
              <p:cNvPr id="3555" name="Google Shape;3555;p7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0" name="Google Shape;3560;p7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5" name="Google Shape;3565;p79"/>
          <p:cNvGrpSpPr/>
          <p:nvPr/>
        </p:nvGrpSpPr>
        <p:grpSpPr>
          <a:xfrm>
            <a:off x="3438940" y="3151173"/>
            <a:ext cx="1617976" cy="346616"/>
            <a:chOff x="1808063" y="4294338"/>
            <a:chExt cx="3370782" cy="721817"/>
          </a:xfrm>
        </p:grpSpPr>
        <p:sp>
          <p:nvSpPr>
            <p:cNvPr id="3566" name="Google Shape;3566;p7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6" name="Google Shape;3576;p79"/>
          <p:cNvGrpSpPr/>
          <p:nvPr/>
        </p:nvGrpSpPr>
        <p:grpSpPr>
          <a:xfrm>
            <a:off x="5264936" y="3817923"/>
            <a:ext cx="1417067" cy="350605"/>
            <a:chOff x="4234950" y="2101012"/>
            <a:chExt cx="4219974" cy="1044090"/>
          </a:xfrm>
        </p:grpSpPr>
        <p:sp>
          <p:nvSpPr>
            <p:cNvPr id="3577" name="Google Shape;3577;p7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3" name="Google Shape;3593;p79"/>
          <p:cNvGrpSpPr/>
          <p:nvPr/>
        </p:nvGrpSpPr>
        <p:grpSpPr>
          <a:xfrm>
            <a:off x="6840408" y="1808681"/>
            <a:ext cx="1586327" cy="371557"/>
            <a:chOff x="1247650" y="2075423"/>
            <a:chExt cx="6648477" cy="1557238"/>
          </a:xfrm>
        </p:grpSpPr>
        <p:sp>
          <p:nvSpPr>
            <p:cNvPr id="3594" name="Google Shape;3594;p7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0" name="Google Shape;3600;p79"/>
          <p:cNvGrpSpPr/>
          <p:nvPr/>
        </p:nvGrpSpPr>
        <p:grpSpPr>
          <a:xfrm>
            <a:off x="5271678" y="961870"/>
            <a:ext cx="1415601" cy="1648533"/>
            <a:chOff x="1839112" y="2209163"/>
            <a:chExt cx="1918159" cy="2233784"/>
          </a:xfrm>
        </p:grpSpPr>
        <p:sp>
          <p:nvSpPr>
            <p:cNvPr id="3601" name="Google Shape;3601;p7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4" name="Google Shape;3604;p79"/>
            <p:cNvCxnSpPr>
              <a:stCxn id="3601" idx="6"/>
              <a:endCxn id="3602"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605" name="Google Shape;3605;p79"/>
            <p:cNvCxnSpPr>
              <a:stCxn id="3602" idx="4"/>
              <a:endCxn id="3606"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607" name="Google Shape;3607;p79"/>
            <p:cNvCxnSpPr>
              <a:stCxn id="3606" idx="6"/>
              <a:endCxn id="3603"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608" name="Google Shape;3608;p79"/>
            <p:cNvCxnSpPr>
              <a:stCxn id="3603" idx="4"/>
              <a:endCxn id="3609"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606" name="Google Shape;3606;p7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11" name="Google Shape;3611;p79"/>
            <p:cNvCxnSpPr>
              <a:endCxn id="3610"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612" name="Google Shape;3612;p79"/>
          <p:cNvGrpSpPr/>
          <p:nvPr/>
        </p:nvGrpSpPr>
        <p:grpSpPr>
          <a:xfrm>
            <a:off x="3428944" y="979954"/>
            <a:ext cx="1637968" cy="154942"/>
            <a:chOff x="238125" y="2506075"/>
            <a:chExt cx="7115411" cy="673075"/>
          </a:xfrm>
        </p:grpSpPr>
        <p:sp>
          <p:nvSpPr>
            <p:cNvPr id="3613" name="Google Shape;3613;p7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8" name="Google Shape;3618;p79"/>
          <p:cNvGrpSpPr/>
          <p:nvPr/>
        </p:nvGrpSpPr>
        <p:grpSpPr>
          <a:xfrm>
            <a:off x="1969680" y="1294672"/>
            <a:ext cx="1262932" cy="785408"/>
            <a:chOff x="548861" y="389676"/>
            <a:chExt cx="3843371" cy="2390163"/>
          </a:xfrm>
        </p:grpSpPr>
        <p:cxnSp>
          <p:nvCxnSpPr>
            <p:cNvPr id="3619" name="Google Shape;3619;p7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20" name="Google Shape;3620;p7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21" name="Google Shape;3621;p7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22" name="Google Shape;3622;p7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623" name="Google Shape;3623;p7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624" name="Google Shape;3624;p7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5" name="Google Shape;3625;p7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626" name="Google Shape;3626;p7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2" name="Google Shape;3632;p79"/>
          <p:cNvGrpSpPr/>
          <p:nvPr/>
        </p:nvGrpSpPr>
        <p:grpSpPr>
          <a:xfrm>
            <a:off x="757812" y="2401550"/>
            <a:ext cx="1412054" cy="633562"/>
            <a:chOff x="1187400" y="2529299"/>
            <a:chExt cx="6769193" cy="2241903"/>
          </a:xfrm>
        </p:grpSpPr>
        <p:sp>
          <p:nvSpPr>
            <p:cNvPr id="3633" name="Google Shape;3633;p7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634" name="Google Shape;3634;p7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35" name="Google Shape;3635;p7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36" name="Google Shape;3636;p7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37" name="Google Shape;3637;p7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38" name="Google Shape;3638;p7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39" name="Google Shape;3639;p7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640" name="Google Shape;3640;p79"/>
            <p:cNvCxnSpPr>
              <a:stCxn id="3633" idx="2"/>
              <a:endCxn id="3634"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41" name="Google Shape;3641;p79"/>
            <p:cNvCxnSpPr>
              <a:stCxn id="3635" idx="0"/>
              <a:endCxn id="3633"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42" name="Google Shape;3642;p79"/>
            <p:cNvCxnSpPr>
              <a:stCxn id="3635" idx="2"/>
              <a:endCxn id="3637"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43" name="Google Shape;3643;p79"/>
            <p:cNvCxnSpPr>
              <a:stCxn id="3636" idx="0"/>
              <a:endCxn id="3635"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44" name="Google Shape;3644;p79"/>
            <p:cNvCxnSpPr>
              <a:stCxn id="3634" idx="2"/>
              <a:endCxn id="3639"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45" name="Google Shape;3645;p79"/>
            <p:cNvCxnSpPr>
              <a:stCxn id="3638" idx="0"/>
              <a:endCxn id="3634"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646" name="Google Shape;3646;p79"/>
          <p:cNvGrpSpPr/>
          <p:nvPr/>
        </p:nvGrpSpPr>
        <p:grpSpPr>
          <a:xfrm>
            <a:off x="6844058" y="2894258"/>
            <a:ext cx="1579035" cy="540873"/>
            <a:chOff x="6895650" y="3126697"/>
            <a:chExt cx="1436662" cy="492105"/>
          </a:xfrm>
        </p:grpSpPr>
        <p:sp>
          <p:nvSpPr>
            <p:cNvPr id="3647" name="Google Shape;3647;p7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2" name="Google Shape;3652;p79"/>
            <p:cNvGrpSpPr/>
            <p:nvPr/>
          </p:nvGrpSpPr>
          <p:grpSpPr>
            <a:xfrm>
              <a:off x="6995957" y="3335810"/>
              <a:ext cx="1230393" cy="71754"/>
              <a:chOff x="6995957" y="3287964"/>
              <a:chExt cx="1230393" cy="71754"/>
            </a:xfrm>
          </p:grpSpPr>
          <p:sp>
            <p:nvSpPr>
              <p:cNvPr id="3653" name="Google Shape;3653;p7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8" name="Google Shape;3658;p79"/>
          <p:cNvGrpSpPr/>
          <p:nvPr/>
        </p:nvGrpSpPr>
        <p:grpSpPr>
          <a:xfrm>
            <a:off x="6842640" y="3531021"/>
            <a:ext cx="1581862" cy="650625"/>
            <a:chOff x="6777990" y="3710194"/>
            <a:chExt cx="1646915" cy="677382"/>
          </a:xfrm>
        </p:grpSpPr>
        <p:grpSp>
          <p:nvGrpSpPr>
            <p:cNvPr id="3659" name="Google Shape;3659;p79"/>
            <p:cNvGrpSpPr/>
            <p:nvPr/>
          </p:nvGrpSpPr>
          <p:grpSpPr>
            <a:xfrm>
              <a:off x="6777990" y="3874492"/>
              <a:ext cx="411129" cy="513083"/>
              <a:chOff x="6777990" y="3874492"/>
              <a:chExt cx="411129" cy="513083"/>
            </a:xfrm>
          </p:grpSpPr>
          <p:cxnSp>
            <p:nvCxnSpPr>
              <p:cNvPr id="3660" name="Google Shape;3660;p7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661" name="Google Shape;3661;p7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79"/>
            <p:cNvGrpSpPr/>
            <p:nvPr/>
          </p:nvGrpSpPr>
          <p:grpSpPr>
            <a:xfrm>
              <a:off x="7188425" y="3710194"/>
              <a:ext cx="411123" cy="520535"/>
              <a:chOff x="7188425" y="3710194"/>
              <a:chExt cx="411123" cy="520535"/>
            </a:xfrm>
          </p:grpSpPr>
          <p:cxnSp>
            <p:nvCxnSpPr>
              <p:cNvPr id="3663" name="Google Shape;3663;p7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664" name="Google Shape;3664;p7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79"/>
            <p:cNvGrpSpPr/>
            <p:nvPr/>
          </p:nvGrpSpPr>
          <p:grpSpPr>
            <a:xfrm>
              <a:off x="7603341" y="3874492"/>
              <a:ext cx="411474" cy="513083"/>
              <a:chOff x="7603341" y="3874492"/>
              <a:chExt cx="411474" cy="513083"/>
            </a:xfrm>
          </p:grpSpPr>
          <p:cxnSp>
            <p:nvCxnSpPr>
              <p:cNvPr id="3666" name="Google Shape;3666;p7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667" name="Google Shape;3667;p7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79"/>
            <p:cNvGrpSpPr/>
            <p:nvPr/>
          </p:nvGrpSpPr>
          <p:grpSpPr>
            <a:xfrm>
              <a:off x="8013776" y="3722847"/>
              <a:ext cx="411129" cy="507881"/>
              <a:chOff x="8013776" y="3722847"/>
              <a:chExt cx="411129" cy="507881"/>
            </a:xfrm>
          </p:grpSpPr>
          <p:cxnSp>
            <p:nvCxnSpPr>
              <p:cNvPr id="3669" name="Google Shape;3669;p7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670" name="Google Shape;3670;p7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71" name="Google Shape;3671;p79"/>
          <p:cNvGrpSpPr/>
          <p:nvPr/>
        </p:nvGrpSpPr>
        <p:grpSpPr>
          <a:xfrm>
            <a:off x="5262155" y="2703861"/>
            <a:ext cx="1421889" cy="1020603"/>
            <a:chOff x="5190863" y="2824811"/>
            <a:chExt cx="1544860" cy="1108869"/>
          </a:xfrm>
        </p:grpSpPr>
        <p:grpSp>
          <p:nvGrpSpPr>
            <p:cNvPr id="3672" name="Google Shape;3672;p79"/>
            <p:cNvGrpSpPr/>
            <p:nvPr/>
          </p:nvGrpSpPr>
          <p:grpSpPr>
            <a:xfrm>
              <a:off x="5938695" y="3176919"/>
              <a:ext cx="685761" cy="404739"/>
              <a:chOff x="5938695" y="3176919"/>
              <a:chExt cx="685761" cy="404739"/>
            </a:xfrm>
          </p:grpSpPr>
          <p:grpSp>
            <p:nvGrpSpPr>
              <p:cNvPr id="3673" name="Google Shape;3673;p79"/>
              <p:cNvGrpSpPr/>
              <p:nvPr/>
            </p:nvGrpSpPr>
            <p:grpSpPr>
              <a:xfrm>
                <a:off x="5938695" y="3176919"/>
                <a:ext cx="685761" cy="404739"/>
                <a:chOff x="5938695" y="3176919"/>
                <a:chExt cx="685761" cy="404739"/>
              </a:xfrm>
            </p:grpSpPr>
            <p:sp>
              <p:nvSpPr>
                <p:cNvPr id="3674" name="Google Shape;3674;p7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6" name="Google Shape;3676;p7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79"/>
            <p:cNvGrpSpPr/>
            <p:nvPr/>
          </p:nvGrpSpPr>
          <p:grpSpPr>
            <a:xfrm>
              <a:off x="5305233" y="3176835"/>
              <a:ext cx="685971" cy="404655"/>
              <a:chOff x="5305233" y="3176835"/>
              <a:chExt cx="685971" cy="404655"/>
            </a:xfrm>
          </p:grpSpPr>
          <p:grpSp>
            <p:nvGrpSpPr>
              <p:cNvPr id="3678" name="Google Shape;3678;p79"/>
              <p:cNvGrpSpPr/>
              <p:nvPr/>
            </p:nvGrpSpPr>
            <p:grpSpPr>
              <a:xfrm>
                <a:off x="5305233" y="3176835"/>
                <a:ext cx="685971" cy="404655"/>
                <a:chOff x="5305233" y="3176835"/>
                <a:chExt cx="685971" cy="404655"/>
              </a:xfrm>
            </p:grpSpPr>
            <p:sp>
              <p:nvSpPr>
                <p:cNvPr id="3679" name="Google Shape;3679;p7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1" name="Google Shape;3681;p7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2" name="Google Shape;3682;p7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3" name="Google Shape;3683;p79"/>
            <p:cNvGrpSpPr/>
            <p:nvPr/>
          </p:nvGrpSpPr>
          <p:grpSpPr>
            <a:xfrm>
              <a:off x="5657361" y="2824811"/>
              <a:ext cx="1078361" cy="404655"/>
              <a:chOff x="5657361" y="2824811"/>
              <a:chExt cx="1078361" cy="404655"/>
            </a:xfrm>
          </p:grpSpPr>
          <p:grpSp>
            <p:nvGrpSpPr>
              <p:cNvPr id="3684" name="Google Shape;3684;p79"/>
              <p:cNvGrpSpPr/>
              <p:nvPr/>
            </p:nvGrpSpPr>
            <p:grpSpPr>
              <a:xfrm>
                <a:off x="5657361" y="2824811"/>
                <a:ext cx="1078361" cy="404655"/>
                <a:chOff x="5657361" y="2824811"/>
                <a:chExt cx="1078361" cy="404655"/>
              </a:xfrm>
            </p:grpSpPr>
            <p:grpSp>
              <p:nvGrpSpPr>
                <p:cNvPr id="3685" name="Google Shape;3685;p79"/>
                <p:cNvGrpSpPr/>
                <p:nvPr/>
              </p:nvGrpSpPr>
              <p:grpSpPr>
                <a:xfrm>
                  <a:off x="5938485" y="2824811"/>
                  <a:ext cx="797237" cy="404655"/>
                  <a:chOff x="5938485" y="2824811"/>
                  <a:chExt cx="797237" cy="404655"/>
                </a:xfrm>
              </p:grpSpPr>
              <p:sp>
                <p:nvSpPr>
                  <p:cNvPr id="3686" name="Google Shape;3686;p7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8" name="Google Shape;3688;p7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9" name="Google Shape;3689;p7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0" name="Google Shape;3690;p79"/>
            <p:cNvGrpSpPr/>
            <p:nvPr/>
          </p:nvGrpSpPr>
          <p:grpSpPr>
            <a:xfrm>
              <a:off x="5190863" y="3528942"/>
              <a:ext cx="1078026" cy="404739"/>
              <a:chOff x="5190863" y="3528942"/>
              <a:chExt cx="1078026" cy="404739"/>
            </a:xfrm>
          </p:grpSpPr>
          <p:sp>
            <p:nvSpPr>
              <p:cNvPr id="3691" name="Google Shape;3691;p7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2" name="Google Shape;3692;p79"/>
              <p:cNvGrpSpPr/>
              <p:nvPr/>
            </p:nvGrpSpPr>
            <p:grpSpPr>
              <a:xfrm>
                <a:off x="5190863" y="3528942"/>
                <a:ext cx="1078026" cy="404739"/>
                <a:chOff x="5190863" y="3528942"/>
                <a:chExt cx="1078026" cy="404739"/>
              </a:xfrm>
            </p:grpSpPr>
            <p:sp>
              <p:nvSpPr>
                <p:cNvPr id="3693" name="Google Shape;3693;p7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95" name="Google Shape;3695;p79"/>
          <p:cNvGrpSpPr/>
          <p:nvPr/>
        </p:nvGrpSpPr>
        <p:grpSpPr>
          <a:xfrm>
            <a:off x="728162" y="1268329"/>
            <a:ext cx="1086719" cy="879487"/>
            <a:chOff x="803162" y="1474292"/>
            <a:chExt cx="1086719" cy="879487"/>
          </a:xfrm>
        </p:grpSpPr>
        <p:grpSp>
          <p:nvGrpSpPr>
            <p:cNvPr id="3696" name="Google Shape;3696;p79"/>
            <p:cNvGrpSpPr/>
            <p:nvPr/>
          </p:nvGrpSpPr>
          <p:grpSpPr>
            <a:xfrm>
              <a:off x="803162" y="1625948"/>
              <a:ext cx="445856" cy="576579"/>
              <a:chOff x="803162" y="1625948"/>
              <a:chExt cx="445856" cy="576579"/>
            </a:xfrm>
          </p:grpSpPr>
          <p:sp>
            <p:nvSpPr>
              <p:cNvPr id="3697" name="Google Shape;3697;p7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8" name="Google Shape;3698;p79"/>
              <p:cNvGrpSpPr/>
              <p:nvPr/>
            </p:nvGrpSpPr>
            <p:grpSpPr>
              <a:xfrm>
                <a:off x="1056023" y="1625948"/>
                <a:ext cx="192995" cy="576579"/>
                <a:chOff x="1056023" y="1625948"/>
                <a:chExt cx="192995" cy="576579"/>
              </a:xfrm>
            </p:grpSpPr>
            <p:sp>
              <p:nvSpPr>
                <p:cNvPr id="3699" name="Google Shape;3699;p7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4" name="Google Shape;3704;p79"/>
            <p:cNvGrpSpPr/>
            <p:nvPr/>
          </p:nvGrpSpPr>
          <p:grpSpPr>
            <a:xfrm>
              <a:off x="1371406" y="1474292"/>
              <a:ext cx="518475" cy="879487"/>
              <a:chOff x="1398231" y="1474292"/>
              <a:chExt cx="518475" cy="879487"/>
            </a:xfrm>
          </p:grpSpPr>
          <p:grpSp>
            <p:nvGrpSpPr>
              <p:cNvPr id="3705" name="Google Shape;3705;p79"/>
              <p:cNvGrpSpPr/>
              <p:nvPr/>
            </p:nvGrpSpPr>
            <p:grpSpPr>
              <a:xfrm>
                <a:off x="1398231" y="1474292"/>
                <a:ext cx="518475" cy="341643"/>
                <a:chOff x="1398231" y="1474292"/>
                <a:chExt cx="518475" cy="341643"/>
              </a:xfrm>
            </p:grpSpPr>
            <p:sp>
              <p:nvSpPr>
                <p:cNvPr id="3706" name="Google Shape;3706;p7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7" name="Google Shape;3707;p79"/>
                <p:cNvGrpSpPr/>
                <p:nvPr/>
              </p:nvGrpSpPr>
              <p:grpSpPr>
                <a:xfrm>
                  <a:off x="1616453" y="1474292"/>
                  <a:ext cx="300253" cy="341643"/>
                  <a:chOff x="1616453" y="1475379"/>
                  <a:chExt cx="300253" cy="341643"/>
                </a:xfrm>
              </p:grpSpPr>
              <p:sp>
                <p:nvSpPr>
                  <p:cNvPr id="3708" name="Google Shape;3708;p7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5" name="Google Shape;3715;p79"/>
                  <p:cNvGrpSpPr/>
                  <p:nvPr/>
                </p:nvGrpSpPr>
                <p:grpSpPr>
                  <a:xfrm>
                    <a:off x="1839639" y="1475379"/>
                    <a:ext cx="77067" cy="341643"/>
                    <a:chOff x="1839639" y="1475379"/>
                    <a:chExt cx="77067" cy="341643"/>
                  </a:xfrm>
                </p:grpSpPr>
                <p:sp>
                  <p:nvSpPr>
                    <p:cNvPr id="3716" name="Google Shape;3716;p7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18" name="Google Shape;3718;p79"/>
              <p:cNvGrpSpPr/>
              <p:nvPr/>
            </p:nvGrpSpPr>
            <p:grpSpPr>
              <a:xfrm>
                <a:off x="1398451" y="2012951"/>
                <a:ext cx="518255" cy="340828"/>
                <a:chOff x="1398451" y="2012951"/>
                <a:chExt cx="518255" cy="340828"/>
              </a:xfrm>
            </p:grpSpPr>
            <p:sp>
              <p:nvSpPr>
                <p:cNvPr id="3719" name="Google Shape;3719;p7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0" name="Google Shape;3720;p79"/>
                <p:cNvGrpSpPr/>
                <p:nvPr/>
              </p:nvGrpSpPr>
              <p:grpSpPr>
                <a:xfrm>
                  <a:off x="1616453" y="2012951"/>
                  <a:ext cx="300253" cy="340828"/>
                  <a:chOff x="1616453" y="2013538"/>
                  <a:chExt cx="300253" cy="340828"/>
                </a:xfrm>
              </p:grpSpPr>
              <p:sp>
                <p:nvSpPr>
                  <p:cNvPr id="3721" name="Google Shape;3721;p7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8" name="Google Shape;3728;p79"/>
                  <p:cNvGrpSpPr/>
                  <p:nvPr/>
                </p:nvGrpSpPr>
                <p:grpSpPr>
                  <a:xfrm>
                    <a:off x="1839639" y="2013538"/>
                    <a:ext cx="77067" cy="340828"/>
                    <a:chOff x="1839639" y="2013538"/>
                    <a:chExt cx="77067" cy="340828"/>
                  </a:xfrm>
                </p:grpSpPr>
                <p:sp>
                  <p:nvSpPr>
                    <p:cNvPr id="3729" name="Google Shape;3729;p7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731" name="Google Shape;3731;p79"/>
          <p:cNvGrpSpPr/>
          <p:nvPr/>
        </p:nvGrpSpPr>
        <p:grpSpPr>
          <a:xfrm>
            <a:off x="724986" y="3399516"/>
            <a:ext cx="1368681" cy="682918"/>
            <a:chOff x="724986" y="3605478"/>
            <a:chExt cx="1368681" cy="682918"/>
          </a:xfrm>
        </p:grpSpPr>
        <p:grpSp>
          <p:nvGrpSpPr>
            <p:cNvPr id="3732" name="Google Shape;3732;p79"/>
            <p:cNvGrpSpPr/>
            <p:nvPr/>
          </p:nvGrpSpPr>
          <p:grpSpPr>
            <a:xfrm>
              <a:off x="1289102" y="3823629"/>
              <a:ext cx="240442" cy="250435"/>
              <a:chOff x="-165066" y="3843615"/>
              <a:chExt cx="221259" cy="230455"/>
            </a:xfrm>
          </p:grpSpPr>
          <p:sp>
            <p:nvSpPr>
              <p:cNvPr id="3733" name="Google Shape;3733;p7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79"/>
            <p:cNvGrpSpPr/>
            <p:nvPr/>
          </p:nvGrpSpPr>
          <p:grpSpPr>
            <a:xfrm>
              <a:off x="724986" y="3605478"/>
              <a:ext cx="1368681" cy="682918"/>
              <a:chOff x="724986" y="3605478"/>
              <a:chExt cx="1368681" cy="682918"/>
            </a:xfrm>
          </p:grpSpPr>
          <p:grpSp>
            <p:nvGrpSpPr>
              <p:cNvPr id="3754" name="Google Shape;3754;p79"/>
              <p:cNvGrpSpPr/>
              <p:nvPr/>
            </p:nvGrpSpPr>
            <p:grpSpPr>
              <a:xfrm>
                <a:off x="1498221" y="4047614"/>
                <a:ext cx="529172" cy="240783"/>
                <a:chOff x="1498221" y="4047614"/>
                <a:chExt cx="529172" cy="240783"/>
              </a:xfrm>
            </p:grpSpPr>
            <p:grpSp>
              <p:nvGrpSpPr>
                <p:cNvPr id="3755" name="Google Shape;3755;p79"/>
                <p:cNvGrpSpPr/>
                <p:nvPr/>
              </p:nvGrpSpPr>
              <p:grpSpPr>
                <a:xfrm>
                  <a:off x="1826655" y="4224370"/>
                  <a:ext cx="200738" cy="25631"/>
                  <a:chOff x="1826655" y="4224370"/>
                  <a:chExt cx="200738" cy="25631"/>
                </a:xfrm>
              </p:grpSpPr>
              <p:sp>
                <p:nvSpPr>
                  <p:cNvPr id="3756" name="Google Shape;3756;p7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8" name="Google Shape;3758;p79"/>
                <p:cNvGrpSpPr/>
                <p:nvPr/>
              </p:nvGrpSpPr>
              <p:grpSpPr>
                <a:xfrm>
                  <a:off x="1498221" y="4047614"/>
                  <a:ext cx="328444" cy="240783"/>
                  <a:chOff x="1498221" y="4047614"/>
                  <a:chExt cx="328444" cy="240783"/>
                </a:xfrm>
              </p:grpSpPr>
              <p:sp>
                <p:nvSpPr>
                  <p:cNvPr id="3759" name="Google Shape;3759;p7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0" name="Google Shape;3760;p79"/>
                  <p:cNvGrpSpPr/>
                  <p:nvPr/>
                </p:nvGrpSpPr>
                <p:grpSpPr>
                  <a:xfrm>
                    <a:off x="1498221" y="4047614"/>
                    <a:ext cx="150566" cy="190416"/>
                    <a:chOff x="1498221" y="4047614"/>
                    <a:chExt cx="150566" cy="190416"/>
                  </a:xfrm>
                </p:grpSpPr>
                <p:sp>
                  <p:nvSpPr>
                    <p:cNvPr id="3761" name="Google Shape;3761;p7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63" name="Google Shape;3763;p79"/>
              <p:cNvGrpSpPr/>
              <p:nvPr/>
            </p:nvGrpSpPr>
            <p:grpSpPr>
              <a:xfrm>
                <a:off x="1560718" y="3800594"/>
                <a:ext cx="532948" cy="302090"/>
                <a:chOff x="1560718" y="3800594"/>
                <a:chExt cx="532948" cy="302090"/>
              </a:xfrm>
            </p:grpSpPr>
            <p:grpSp>
              <p:nvGrpSpPr>
                <p:cNvPr id="3764" name="Google Shape;3764;p79"/>
                <p:cNvGrpSpPr/>
                <p:nvPr/>
              </p:nvGrpSpPr>
              <p:grpSpPr>
                <a:xfrm>
                  <a:off x="1912179" y="3827344"/>
                  <a:ext cx="181487" cy="25631"/>
                  <a:chOff x="1912179" y="3827344"/>
                  <a:chExt cx="181487" cy="25631"/>
                </a:xfrm>
              </p:grpSpPr>
              <p:sp>
                <p:nvSpPr>
                  <p:cNvPr id="3765" name="Google Shape;3765;p7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7" name="Google Shape;3767;p79"/>
                <p:cNvGrpSpPr/>
                <p:nvPr/>
              </p:nvGrpSpPr>
              <p:grpSpPr>
                <a:xfrm>
                  <a:off x="1912179" y="4044505"/>
                  <a:ext cx="181487" cy="25622"/>
                  <a:chOff x="1912179" y="4044506"/>
                  <a:chExt cx="181487" cy="25622"/>
                </a:xfrm>
              </p:grpSpPr>
              <p:sp>
                <p:nvSpPr>
                  <p:cNvPr id="3768" name="Google Shape;3768;p7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0" name="Google Shape;3770;p79"/>
                <p:cNvGrpSpPr/>
                <p:nvPr/>
              </p:nvGrpSpPr>
              <p:grpSpPr>
                <a:xfrm>
                  <a:off x="1560718" y="3800594"/>
                  <a:ext cx="351472" cy="302090"/>
                  <a:chOff x="1560718" y="3800594"/>
                  <a:chExt cx="351472" cy="302090"/>
                </a:xfrm>
              </p:grpSpPr>
              <p:grpSp>
                <p:nvGrpSpPr>
                  <p:cNvPr id="3771" name="Google Shape;3771;p79"/>
                  <p:cNvGrpSpPr/>
                  <p:nvPr/>
                </p:nvGrpSpPr>
                <p:grpSpPr>
                  <a:xfrm>
                    <a:off x="1560718" y="3842857"/>
                    <a:ext cx="173586" cy="217131"/>
                    <a:chOff x="1560718" y="3842857"/>
                    <a:chExt cx="173586" cy="217131"/>
                  </a:xfrm>
                </p:grpSpPr>
                <p:sp>
                  <p:nvSpPr>
                    <p:cNvPr id="3772" name="Google Shape;3772;p7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5" name="Google Shape;3775;p7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77" name="Google Shape;3777;p7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8" name="Google Shape;3778;p79"/>
              <p:cNvGrpSpPr/>
              <p:nvPr/>
            </p:nvGrpSpPr>
            <p:grpSpPr>
              <a:xfrm>
                <a:off x="785350" y="3605478"/>
                <a:ext cx="535311" cy="249245"/>
                <a:chOff x="785350" y="3605478"/>
                <a:chExt cx="535311" cy="249245"/>
              </a:xfrm>
            </p:grpSpPr>
            <p:grpSp>
              <p:nvGrpSpPr>
                <p:cNvPr id="3779" name="Google Shape;3779;p79"/>
                <p:cNvGrpSpPr/>
                <p:nvPr/>
              </p:nvGrpSpPr>
              <p:grpSpPr>
                <a:xfrm>
                  <a:off x="785350" y="3605478"/>
                  <a:ext cx="376191" cy="102736"/>
                  <a:chOff x="785350" y="3605478"/>
                  <a:chExt cx="376191" cy="102736"/>
                </a:xfrm>
              </p:grpSpPr>
              <p:sp>
                <p:nvSpPr>
                  <p:cNvPr id="3780" name="Google Shape;3780;p7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3" name="Google Shape;3783;p79"/>
                <p:cNvGrpSpPr/>
                <p:nvPr/>
              </p:nvGrpSpPr>
              <p:grpSpPr>
                <a:xfrm>
                  <a:off x="1161530" y="3655851"/>
                  <a:ext cx="159131" cy="198872"/>
                  <a:chOff x="1161530" y="3655851"/>
                  <a:chExt cx="159131" cy="198872"/>
                </a:xfrm>
              </p:grpSpPr>
              <p:sp>
                <p:nvSpPr>
                  <p:cNvPr id="3784" name="Google Shape;3784;p7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6" name="Google Shape;3786;p79"/>
              <p:cNvGrpSpPr/>
              <p:nvPr/>
            </p:nvGrpSpPr>
            <p:grpSpPr>
              <a:xfrm>
                <a:off x="785350" y="4047614"/>
                <a:ext cx="535311" cy="240783"/>
                <a:chOff x="785350" y="4047614"/>
                <a:chExt cx="535311" cy="240783"/>
              </a:xfrm>
            </p:grpSpPr>
            <p:grpSp>
              <p:nvGrpSpPr>
                <p:cNvPr id="3787" name="Google Shape;3787;p79"/>
                <p:cNvGrpSpPr/>
                <p:nvPr/>
              </p:nvGrpSpPr>
              <p:grpSpPr>
                <a:xfrm>
                  <a:off x="1161636" y="4047614"/>
                  <a:ext cx="159025" cy="190415"/>
                  <a:chOff x="1161636" y="4047614"/>
                  <a:chExt cx="159025" cy="190415"/>
                </a:xfrm>
              </p:grpSpPr>
              <p:sp>
                <p:nvSpPr>
                  <p:cNvPr id="3788" name="Google Shape;3788;p7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79"/>
                <p:cNvGrpSpPr/>
                <p:nvPr/>
              </p:nvGrpSpPr>
              <p:grpSpPr>
                <a:xfrm>
                  <a:off x="785350" y="4185661"/>
                  <a:ext cx="376191" cy="102736"/>
                  <a:chOff x="785350" y="4185661"/>
                  <a:chExt cx="376191" cy="102736"/>
                </a:xfrm>
              </p:grpSpPr>
              <p:sp>
                <p:nvSpPr>
                  <p:cNvPr id="3791" name="Google Shape;3791;p7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94" name="Google Shape;3794;p79"/>
              <p:cNvGrpSpPr/>
              <p:nvPr/>
            </p:nvGrpSpPr>
            <p:grpSpPr>
              <a:xfrm>
                <a:off x="1501054" y="3605478"/>
                <a:ext cx="526340" cy="249240"/>
                <a:chOff x="1501054" y="3605478"/>
                <a:chExt cx="526340" cy="249240"/>
              </a:xfrm>
            </p:grpSpPr>
            <p:grpSp>
              <p:nvGrpSpPr>
                <p:cNvPr id="3795" name="Google Shape;3795;p79"/>
                <p:cNvGrpSpPr/>
                <p:nvPr/>
              </p:nvGrpSpPr>
              <p:grpSpPr>
                <a:xfrm>
                  <a:off x="1834208" y="3643867"/>
                  <a:ext cx="193185" cy="25622"/>
                  <a:chOff x="1834208" y="3643867"/>
                  <a:chExt cx="193185" cy="25622"/>
                </a:xfrm>
              </p:grpSpPr>
              <p:sp>
                <p:nvSpPr>
                  <p:cNvPr id="3796" name="Google Shape;3796;p7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8" name="Google Shape;3798;p79"/>
                <p:cNvGrpSpPr/>
                <p:nvPr/>
              </p:nvGrpSpPr>
              <p:grpSpPr>
                <a:xfrm>
                  <a:off x="1501054" y="3605478"/>
                  <a:ext cx="333165" cy="249240"/>
                  <a:chOff x="1501054" y="3605478"/>
                  <a:chExt cx="333165" cy="249240"/>
                </a:xfrm>
              </p:grpSpPr>
              <p:sp>
                <p:nvSpPr>
                  <p:cNvPr id="3799" name="Google Shape;3799;p7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0" name="Google Shape;3800;p79"/>
                  <p:cNvGrpSpPr/>
                  <p:nvPr/>
                </p:nvGrpSpPr>
                <p:grpSpPr>
                  <a:xfrm>
                    <a:off x="1501054" y="3655851"/>
                    <a:ext cx="155286" cy="198867"/>
                    <a:chOff x="1501054" y="3655851"/>
                    <a:chExt cx="155286" cy="198867"/>
                  </a:xfrm>
                </p:grpSpPr>
                <p:sp>
                  <p:nvSpPr>
                    <p:cNvPr id="3801" name="Google Shape;3801;p7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03" name="Google Shape;3803;p79"/>
              <p:cNvGrpSpPr/>
              <p:nvPr/>
            </p:nvGrpSpPr>
            <p:grpSpPr>
              <a:xfrm>
                <a:off x="724986" y="3800594"/>
                <a:ext cx="532950" cy="302090"/>
                <a:chOff x="724986" y="3800594"/>
                <a:chExt cx="532950" cy="302090"/>
              </a:xfrm>
            </p:grpSpPr>
            <p:grpSp>
              <p:nvGrpSpPr>
                <p:cNvPr id="3804" name="Google Shape;3804;p79"/>
                <p:cNvGrpSpPr/>
                <p:nvPr/>
              </p:nvGrpSpPr>
              <p:grpSpPr>
                <a:xfrm>
                  <a:off x="724986" y="4044367"/>
                  <a:ext cx="181314" cy="25626"/>
                  <a:chOff x="724986" y="4044367"/>
                  <a:chExt cx="181314" cy="25626"/>
                </a:xfrm>
              </p:grpSpPr>
              <p:sp>
                <p:nvSpPr>
                  <p:cNvPr id="3805" name="Google Shape;3805;p7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79"/>
                <p:cNvGrpSpPr/>
                <p:nvPr/>
              </p:nvGrpSpPr>
              <p:grpSpPr>
                <a:xfrm>
                  <a:off x="906290" y="3800594"/>
                  <a:ext cx="351646" cy="302090"/>
                  <a:chOff x="906290" y="3800594"/>
                  <a:chExt cx="351646" cy="302090"/>
                </a:xfrm>
              </p:grpSpPr>
              <p:grpSp>
                <p:nvGrpSpPr>
                  <p:cNvPr id="3808" name="Google Shape;3808;p79"/>
                  <p:cNvGrpSpPr/>
                  <p:nvPr/>
                </p:nvGrpSpPr>
                <p:grpSpPr>
                  <a:xfrm>
                    <a:off x="1084172" y="3842857"/>
                    <a:ext cx="173764" cy="217131"/>
                    <a:chOff x="1084172" y="3842857"/>
                    <a:chExt cx="173764" cy="217131"/>
                  </a:xfrm>
                </p:grpSpPr>
                <p:grpSp>
                  <p:nvGrpSpPr>
                    <p:cNvPr id="3809" name="Google Shape;3809;p79"/>
                    <p:cNvGrpSpPr/>
                    <p:nvPr/>
                  </p:nvGrpSpPr>
                  <p:grpSpPr>
                    <a:xfrm>
                      <a:off x="1156862" y="3936509"/>
                      <a:ext cx="101073" cy="25622"/>
                      <a:chOff x="1156862" y="3936509"/>
                      <a:chExt cx="101073" cy="25622"/>
                    </a:xfrm>
                  </p:grpSpPr>
                  <p:sp>
                    <p:nvSpPr>
                      <p:cNvPr id="3810" name="Google Shape;3810;p7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2" name="Google Shape;3812;p7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3" name="Google Shape;3813;p7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79"/>
                <p:cNvGrpSpPr/>
                <p:nvPr/>
              </p:nvGrpSpPr>
              <p:grpSpPr>
                <a:xfrm>
                  <a:off x="724986" y="3830189"/>
                  <a:ext cx="189533" cy="25626"/>
                  <a:chOff x="724986" y="3830189"/>
                  <a:chExt cx="189533" cy="25626"/>
                </a:xfrm>
              </p:grpSpPr>
              <p:sp>
                <p:nvSpPr>
                  <p:cNvPr id="3816" name="Google Shape;3816;p7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818" name="Google Shape;3818;p79"/>
          <p:cNvGrpSpPr/>
          <p:nvPr/>
        </p:nvGrpSpPr>
        <p:grpSpPr>
          <a:xfrm>
            <a:off x="2253298" y="2249677"/>
            <a:ext cx="948701" cy="935378"/>
            <a:chOff x="2253298" y="2428317"/>
            <a:chExt cx="948701" cy="935378"/>
          </a:xfrm>
        </p:grpSpPr>
        <p:sp>
          <p:nvSpPr>
            <p:cNvPr id="3819" name="Google Shape;3819;p7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5" name="Shape 3855"/>
        <p:cNvGrpSpPr/>
        <p:nvPr/>
      </p:nvGrpSpPr>
      <p:grpSpPr>
        <a:xfrm>
          <a:off x="0" y="0"/>
          <a:ext cx="0" cy="0"/>
          <a:chOff x="0" y="0"/>
          <a:chExt cx="0" cy="0"/>
        </a:xfrm>
      </p:grpSpPr>
      <p:grpSp>
        <p:nvGrpSpPr>
          <p:cNvPr id="3856" name="Google Shape;3856;p80"/>
          <p:cNvGrpSpPr/>
          <p:nvPr/>
        </p:nvGrpSpPr>
        <p:grpSpPr>
          <a:xfrm>
            <a:off x="3339744" y="952977"/>
            <a:ext cx="2363393" cy="1017867"/>
            <a:chOff x="3292400" y="1219146"/>
            <a:chExt cx="2615240" cy="1110239"/>
          </a:xfrm>
        </p:grpSpPr>
        <p:sp>
          <p:nvSpPr>
            <p:cNvPr id="3857" name="Google Shape;3857;p8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3858" name="Google Shape;3858;p8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859" name="Google Shape;3859;p8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3860" name="Google Shape;3860;p8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3861" name="Google Shape;3861;p8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3862" name="Google Shape;3862;p8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3863" name="Google Shape;3863;p8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3864" name="Google Shape;3864;p8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3865" name="Google Shape;3865;p8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3866" name="Google Shape;3866;p8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3867" name="Google Shape;3867;p8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3868" name="Google Shape;3868;p8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3869" name="Google Shape;3869;p8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3870" name="Google Shape;3870;p8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3871" name="Google Shape;3871;p80"/>
            <p:cNvGrpSpPr/>
            <p:nvPr/>
          </p:nvGrpSpPr>
          <p:grpSpPr>
            <a:xfrm>
              <a:off x="3748438" y="1378608"/>
              <a:ext cx="2159202" cy="903971"/>
              <a:chOff x="1683525" y="2179850"/>
              <a:chExt cx="4519050" cy="2134525"/>
            </a:xfrm>
          </p:grpSpPr>
          <p:sp>
            <p:nvSpPr>
              <p:cNvPr id="3872" name="Google Shape;3872;p8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873" name="Google Shape;3873;p8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874" name="Google Shape;3874;p8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875" name="Google Shape;3875;p8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876" name="Google Shape;3876;p8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877" name="Google Shape;3877;p8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878" name="Google Shape;3878;p8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879" name="Google Shape;3879;p8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880" name="Google Shape;3880;p8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881" name="Google Shape;3881;p8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882" name="Google Shape;3882;p8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883" name="Google Shape;3883;p8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3884" name="Google Shape;3884;p80"/>
          <p:cNvGraphicFramePr/>
          <p:nvPr/>
        </p:nvGraphicFramePr>
        <p:xfrm>
          <a:off x="5935838" y="2130450"/>
          <a:ext cx="3000000" cy="3000000"/>
        </p:xfrm>
        <a:graphic>
          <a:graphicData uri="http://schemas.openxmlformats.org/drawingml/2006/table">
            <a:tbl>
              <a:tblPr>
                <a:noFill/>
                <a:tableStyleId>{4368CC65-7544-4525-AA97-CC6F0BA000BB}</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885" name="Google Shape;3885;p80"/>
          <p:cNvGrpSpPr/>
          <p:nvPr/>
        </p:nvGrpSpPr>
        <p:grpSpPr>
          <a:xfrm>
            <a:off x="5913087" y="3189047"/>
            <a:ext cx="2519825" cy="1001454"/>
            <a:chOff x="1906114" y="789980"/>
            <a:chExt cx="1487676" cy="606868"/>
          </a:xfrm>
        </p:grpSpPr>
        <p:cxnSp>
          <p:nvCxnSpPr>
            <p:cNvPr id="3886" name="Google Shape;3886;p8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887" name="Google Shape;3887;p8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888" name="Google Shape;3888;p8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889" name="Google Shape;3889;p80"/>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3890" name="Google Shape;3890;p80"/>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3891" name="Google Shape;3891;p80"/>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3892" name="Google Shape;3892;p80"/>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3893" name="Google Shape;3893;p8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0"/>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3900" name="Google Shape;3900;p80"/>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3901" name="Google Shape;3901;p80"/>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3902" name="Google Shape;3902;p8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3" name="Google Shape;3903;p80"/>
          <p:cNvGrpSpPr/>
          <p:nvPr/>
        </p:nvGrpSpPr>
        <p:grpSpPr>
          <a:xfrm>
            <a:off x="712562" y="998005"/>
            <a:ext cx="2394370" cy="976502"/>
            <a:chOff x="749309" y="1112739"/>
            <a:chExt cx="2371603" cy="976502"/>
          </a:xfrm>
        </p:grpSpPr>
        <p:sp>
          <p:nvSpPr>
            <p:cNvPr id="3904" name="Google Shape;3904;p8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936" name="Google Shape;3936;p80"/>
          <p:cNvGraphicFramePr/>
          <p:nvPr/>
        </p:nvGraphicFramePr>
        <p:xfrm>
          <a:off x="5935863" y="996300"/>
          <a:ext cx="3000000" cy="3000000"/>
        </p:xfrm>
        <a:graphic>
          <a:graphicData uri="http://schemas.openxmlformats.org/drawingml/2006/table">
            <a:tbl>
              <a:tblPr>
                <a:noFill/>
                <a:tableStyleId>{4368CC65-7544-4525-AA97-CC6F0BA000BB}</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937" name="Google Shape;3937;p80"/>
          <p:cNvGraphicFramePr/>
          <p:nvPr/>
        </p:nvGraphicFramePr>
        <p:xfrm>
          <a:off x="3342575" y="2130450"/>
          <a:ext cx="3000000" cy="3000000"/>
        </p:xfrm>
        <a:graphic>
          <a:graphicData uri="http://schemas.openxmlformats.org/drawingml/2006/table">
            <a:tbl>
              <a:tblPr>
                <a:noFill/>
                <a:tableStyleId>{4368CC65-7544-4525-AA97-CC6F0BA000BB}</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938" name="Google Shape;3938;p80"/>
          <p:cNvGrpSpPr/>
          <p:nvPr/>
        </p:nvGrpSpPr>
        <p:grpSpPr>
          <a:xfrm>
            <a:off x="4086504" y="2517093"/>
            <a:ext cx="1517436" cy="74460"/>
            <a:chOff x="3980086" y="2804397"/>
            <a:chExt cx="1227600" cy="66900"/>
          </a:xfrm>
        </p:grpSpPr>
        <p:sp>
          <p:nvSpPr>
            <p:cNvPr id="3939" name="Google Shape;3939;p8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80"/>
          <p:cNvGrpSpPr/>
          <p:nvPr/>
        </p:nvGrpSpPr>
        <p:grpSpPr>
          <a:xfrm>
            <a:off x="4711569" y="2809680"/>
            <a:ext cx="892956" cy="74460"/>
            <a:chOff x="3980086" y="2804397"/>
            <a:chExt cx="1227600" cy="66900"/>
          </a:xfrm>
        </p:grpSpPr>
        <p:sp>
          <p:nvSpPr>
            <p:cNvPr id="3942" name="Google Shape;3942;p8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4" name="Google Shape;3944;p80"/>
          <p:cNvGrpSpPr/>
          <p:nvPr/>
        </p:nvGrpSpPr>
        <p:grpSpPr>
          <a:xfrm>
            <a:off x="3344661" y="3168563"/>
            <a:ext cx="2363244" cy="1005943"/>
            <a:chOff x="3358415" y="3361302"/>
            <a:chExt cx="2363244" cy="1024695"/>
          </a:xfrm>
        </p:grpSpPr>
        <p:grpSp>
          <p:nvGrpSpPr>
            <p:cNvPr id="3945" name="Google Shape;3945;p80"/>
            <p:cNvGrpSpPr/>
            <p:nvPr/>
          </p:nvGrpSpPr>
          <p:grpSpPr>
            <a:xfrm>
              <a:off x="3358415" y="3361302"/>
              <a:ext cx="441300" cy="1024695"/>
              <a:chOff x="3358415" y="3361302"/>
              <a:chExt cx="441300" cy="1024695"/>
            </a:xfrm>
          </p:grpSpPr>
          <p:sp>
            <p:nvSpPr>
              <p:cNvPr id="3946" name="Google Shape;3946;p8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80"/>
            <p:cNvGrpSpPr/>
            <p:nvPr/>
          </p:nvGrpSpPr>
          <p:grpSpPr>
            <a:xfrm>
              <a:off x="3838901" y="3361302"/>
              <a:ext cx="441300" cy="1024695"/>
              <a:chOff x="3838901" y="3361302"/>
              <a:chExt cx="441300" cy="1024695"/>
            </a:xfrm>
          </p:grpSpPr>
          <p:sp>
            <p:nvSpPr>
              <p:cNvPr id="3953" name="Google Shape;3953;p8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80"/>
            <p:cNvGrpSpPr/>
            <p:nvPr/>
          </p:nvGrpSpPr>
          <p:grpSpPr>
            <a:xfrm>
              <a:off x="4319387" y="3361302"/>
              <a:ext cx="441300" cy="1024695"/>
              <a:chOff x="4319387" y="3361302"/>
              <a:chExt cx="441300" cy="1024695"/>
            </a:xfrm>
          </p:grpSpPr>
          <p:sp>
            <p:nvSpPr>
              <p:cNvPr id="3960" name="Google Shape;3960;p8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80"/>
            <p:cNvGrpSpPr/>
            <p:nvPr/>
          </p:nvGrpSpPr>
          <p:grpSpPr>
            <a:xfrm>
              <a:off x="4799873" y="3361302"/>
              <a:ext cx="441300" cy="1024695"/>
              <a:chOff x="4799873" y="3361302"/>
              <a:chExt cx="441300" cy="1024695"/>
            </a:xfrm>
          </p:grpSpPr>
          <p:sp>
            <p:nvSpPr>
              <p:cNvPr id="3967" name="Google Shape;3967;p8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80"/>
            <p:cNvGrpSpPr/>
            <p:nvPr/>
          </p:nvGrpSpPr>
          <p:grpSpPr>
            <a:xfrm>
              <a:off x="5280360" y="3361302"/>
              <a:ext cx="441300" cy="1024695"/>
              <a:chOff x="5280360" y="3361302"/>
              <a:chExt cx="441300" cy="1024695"/>
            </a:xfrm>
          </p:grpSpPr>
          <p:sp>
            <p:nvSpPr>
              <p:cNvPr id="3974" name="Google Shape;3974;p8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980" name="Google Shape;3980;p80"/>
          <p:cNvGraphicFramePr/>
          <p:nvPr/>
        </p:nvGraphicFramePr>
        <p:xfrm>
          <a:off x="711088" y="2130450"/>
          <a:ext cx="3000000" cy="3000000"/>
        </p:xfrm>
        <a:graphic>
          <a:graphicData uri="http://schemas.openxmlformats.org/drawingml/2006/table">
            <a:tbl>
              <a:tblPr>
                <a:noFill/>
                <a:tableStyleId>{4368CC65-7544-4525-AA97-CC6F0BA000BB}</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981" name="Google Shape;3981;p80"/>
          <p:cNvGrpSpPr/>
          <p:nvPr/>
        </p:nvGrpSpPr>
        <p:grpSpPr>
          <a:xfrm>
            <a:off x="712613" y="3180175"/>
            <a:ext cx="2403614" cy="1005900"/>
            <a:chOff x="726450" y="3372825"/>
            <a:chExt cx="2403614" cy="1005900"/>
          </a:xfrm>
        </p:grpSpPr>
        <p:grpSp>
          <p:nvGrpSpPr>
            <p:cNvPr id="3982" name="Google Shape;3982;p80"/>
            <p:cNvGrpSpPr/>
            <p:nvPr/>
          </p:nvGrpSpPr>
          <p:grpSpPr>
            <a:xfrm>
              <a:off x="726450" y="3696000"/>
              <a:ext cx="2403614" cy="500898"/>
              <a:chOff x="726450" y="3696000"/>
              <a:chExt cx="2403614" cy="500898"/>
            </a:xfrm>
          </p:grpSpPr>
          <p:sp>
            <p:nvSpPr>
              <p:cNvPr id="3983" name="Google Shape;3983;p8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84" name="Google Shape;3984;p8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985" name="Google Shape;3985;p80"/>
            <p:cNvGrpSpPr/>
            <p:nvPr/>
          </p:nvGrpSpPr>
          <p:grpSpPr>
            <a:xfrm>
              <a:off x="1348050" y="3372825"/>
              <a:ext cx="1720425" cy="1005900"/>
              <a:chOff x="1348050" y="3372825"/>
              <a:chExt cx="1720425" cy="1005900"/>
            </a:xfrm>
          </p:grpSpPr>
          <p:sp>
            <p:nvSpPr>
              <p:cNvPr id="3986" name="Google Shape;3986;p8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87" name="Google Shape;3987;p8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88" name="Google Shape;3988;p8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89" name="Google Shape;3989;p8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90" name="Google Shape;3990;p8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991" name="Google Shape;3991;p80"/>
            <p:cNvGrpSpPr/>
            <p:nvPr/>
          </p:nvGrpSpPr>
          <p:grpSpPr>
            <a:xfrm>
              <a:off x="1455707" y="3731058"/>
              <a:ext cx="1491150" cy="417657"/>
              <a:chOff x="1455707" y="3731058"/>
              <a:chExt cx="1491150" cy="417657"/>
            </a:xfrm>
          </p:grpSpPr>
          <p:grpSp>
            <p:nvGrpSpPr>
              <p:cNvPr id="3992" name="Google Shape;3992;p80"/>
              <p:cNvGrpSpPr/>
              <p:nvPr/>
            </p:nvGrpSpPr>
            <p:grpSpPr>
              <a:xfrm>
                <a:off x="1472938" y="3745828"/>
                <a:ext cx="72126" cy="53788"/>
                <a:chOff x="1472938" y="3745828"/>
                <a:chExt cx="72126" cy="53788"/>
              </a:xfrm>
            </p:grpSpPr>
            <p:sp>
              <p:nvSpPr>
                <p:cNvPr id="3993" name="Google Shape;3993;p8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5" name="Google Shape;3995;p80"/>
              <p:cNvGrpSpPr/>
              <p:nvPr/>
            </p:nvGrpSpPr>
            <p:grpSpPr>
              <a:xfrm>
                <a:off x="1819181" y="4089633"/>
                <a:ext cx="72126" cy="53788"/>
                <a:chOff x="1819181" y="4089633"/>
                <a:chExt cx="72126" cy="53788"/>
              </a:xfrm>
            </p:grpSpPr>
            <p:sp>
              <p:nvSpPr>
                <p:cNvPr id="3996" name="Google Shape;3996;p8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8" name="Google Shape;3998;p80"/>
              <p:cNvGrpSpPr/>
              <p:nvPr/>
            </p:nvGrpSpPr>
            <p:grpSpPr>
              <a:xfrm>
                <a:off x="1455707" y="4084171"/>
                <a:ext cx="64321" cy="64544"/>
                <a:chOff x="1455707" y="4084171"/>
                <a:chExt cx="64321" cy="64544"/>
              </a:xfrm>
            </p:grpSpPr>
            <p:sp>
              <p:nvSpPr>
                <p:cNvPr id="3999" name="Google Shape;3999;p8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1" name="Google Shape;4001;p80"/>
              <p:cNvGrpSpPr/>
              <p:nvPr/>
            </p:nvGrpSpPr>
            <p:grpSpPr>
              <a:xfrm>
                <a:off x="1818610" y="3731058"/>
                <a:ext cx="64321" cy="64544"/>
                <a:chOff x="1818610" y="3731058"/>
                <a:chExt cx="64321" cy="64544"/>
              </a:xfrm>
            </p:grpSpPr>
            <p:sp>
              <p:nvSpPr>
                <p:cNvPr id="4002" name="Google Shape;4002;p8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4" name="Google Shape;4004;p80"/>
              <p:cNvGrpSpPr/>
              <p:nvPr/>
            </p:nvGrpSpPr>
            <p:grpSpPr>
              <a:xfrm>
                <a:off x="2172491" y="4089633"/>
                <a:ext cx="72126" cy="53788"/>
                <a:chOff x="2172491" y="4089633"/>
                <a:chExt cx="72126" cy="53788"/>
              </a:xfrm>
            </p:grpSpPr>
            <p:sp>
              <p:nvSpPr>
                <p:cNvPr id="4005" name="Google Shape;4005;p8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7" name="Google Shape;4007;p80"/>
              <p:cNvGrpSpPr/>
              <p:nvPr/>
            </p:nvGrpSpPr>
            <p:grpSpPr>
              <a:xfrm>
                <a:off x="2171920" y="3731058"/>
                <a:ext cx="64321" cy="64544"/>
                <a:chOff x="2171920" y="3731058"/>
                <a:chExt cx="64321" cy="64544"/>
              </a:xfrm>
            </p:grpSpPr>
            <p:sp>
              <p:nvSpPr>
                <p:cNvPr id="4008" name="Google Shape;4008;p8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0" name="Google Shape;4010;p80"/>
              <p:cNvGrpSpPr/>
              <p:nvPr/>
            </p:nvGrpSpPr>
            <p:grpSpPr>
              <a:xfrm>
                <a:off x="2874730" y="3745828"/>
                <a:ext cx="72126" cy="53788"/>
                <a:chOff x="2874730" y="3745828"/>
                <a:chExt cx="72126" cy="53788"/>
              </a:xfrm>
            </p:grpSpPr>
            <p:sp>
              <p:nvSpPr>
                <p:cNvPr id="4011" name="Google Shape;4011;p8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3" name="Google Shape;4013;p80"/>
              <p:cNvGrpSpPr/>
              <p:nvPr/>
            </p:nvGrpSpPr>
            <p:grpSpPr>
              <a:xfrm>
                <a:off x="2878589" y="4081481"/>
                <a:ext cx="64321" cy="64544"/>
                <a:chOff x="2878589" y="4081481"/>
                <a:chExt cx="64321" cy="64544"/>
              </a:xfrm>
            </p:grpSpPr>
            <p:sp>
              <p:nvSpPr>
                <p:cNvPr id="4014" name="Google Shape;4014;p8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6" name="Google Shape;4016;p80"/>
              <p:cNvGrpSpPr/>
              <p:nvPr/>
            </p:nvGrpSpPr>
            <p:grpSpPr>
              <a:xfrm>
                <a:off x="2525796" y="4089633"/>
                <a:ext cx="72126" cy="53788"/>
                <a:chOff x="2525796" y="4089633"/>
                <a:chExt cx="72126" cy="53788"/>
              </a:xfrm>
            </p:grpSpPr>
            <p:sp>
              <p:nvSpPr>
                <p:cNvPr id="4017" name="Google Shape;4017;p8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9" name="Google Shape;4019;p80"/>
              <p:cNvGrpSpPr/>
              <p:nvPr/>
            </p:nvGrpSpPr>
            <p:grpSpPr>
              <a:xfrm>
                <a:off x="2525225" y="3731058"/>
                <a:ext cx="64321" cy="64544"/>
                <a:chOff x="2525225" y="3731058"/>
                <a:chExt cx="64321" cy="64544"/>
              </a:xfrm>
            </p:grpSpPr>
            <p:sp>
              <p:nvSpPr>
                <p:cNvPr id="4020" name="Google Shape;4020;p8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5" name="Shape 4025"/>
        <p:cNvGrpSpPr/>
        <p:nvPr/>
      </p:nvGrpSpPr>
      <p:grpSpPr>
        <a:xfrm>
          <a:off x="0" y="0"/>
          <a:ext cx="0" cy="0"/>
          <a:chOff x="0" y="0"/>
          <a:chExt cx="0" cy="0"/>
        </a:xfrm>
      </p:grpSpPr>
      <p:grpSp>
        <p:nvGrpSpPr>
          <p:cNvPr id="4026" name="Google Shape;4026;p81"/>
          <p:cNvGrpSpPr/>
          <p:nvPr/>
        </p:nvGrpSpPr>
        <p:grpSpPr>
          <a:xfrm>
            <a:off x="5780148" y="1859605"/>
            <a:ext cx="671400" cy="674856"/>
            <a:chOff x="5780148" y="1859605"/>
            <a:chExt cx="671400" cy="674856"/>
          </a:xfrm>
        </p:grpSpPr>
        <p:sp>
          <p:nvSpPr>
            <p:cNvPr id="4027" name="Google Shape;4027;p81"/>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1"/>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1"/>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1"/>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1" name="Google Shape;4031;p81"/>
          <p:cNvGrpSpPr/>
          <p:nvPr/>
        </p:nvGrpSpPr>
        <p:grpSpPr>
          <a:xfrm>
            <a:off x="716991" y="971306"/>
            <a:ext cx="845921" cy="690752"/>
            <a:chOff x="732428" y="1198513"/>
            <a:chExt cx="845921" cy="690752"/>
          </a:xfrm>
        </p:grpSpPr>
        <p:grpSp>
          <p:nvGrpSpPr>
            <p:cNvPr id="4032" name="Google Shape;4032;p81"/>
            <p:cNvGrpSpPr/>
            <p:nvPr/>
          </p:nvGrpSpPr>
          <p:grpSpPr>
            <a:xfrm>
              <a:off x="823030" y="1198513"/>
              <a:ext cx="755319" cy="690752"/>
              <a:chOff x="823030" y="1198513"/>
              <a:chExt cx="755319" cy="690752"/>
            </a:xfrm>
          </p:grpSpPr>
          <p:sp>
            <p:nvSpPr>
              <p:cNvPr id="4033" name="Google Shape;4033;p8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81"/>
            <p:cNvGrpSpPr/>
            <p:nvPr/>
          </p:nvGrpSpPr>
          <p:grpSpPr>
            <a:xfrm>
              <a:off x="732428" y="1239937"/>
              <a:ext cx="739912" cy="607886"/>
              <a:chOff x="732428" y="1239937"/>
              <a:chExt cx="739912" cy="607886"/>
            </a:xfrm>
          </p:grpSpPr>
          <p:sp>
            <p:nvSpPr>
              <p:cNvPr id="4036" name="Google Shape;4036;p8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81"/>
            <p:cNvGrpSpPr/>
            <p:nvPr/>
          </p:nvGrpSpPr>
          <p:grpSpPr>
            <a:xfrm>
              <a:off x="732428" y="1277018"/>
              <a:ext cx="702832" cy="533758"/>
              <a:chOff x="732428" y="1277018"/>
              <a:chExt cx="702832" cy="533758"/>
            </a:xfrm>
          </p:grpSpPr>
          <p:sp>
            <p:nvSpPr>
              <p:cNvPr id="4039" name="Google Shape;4039;p8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1" name="Google Shape;4041;p81"/>
            <p:cNvGrpSpPr/>
            <p:nvPr/>
          </p:nvGrpSpPr>
          <p:grpSpPr>
            <a:xfrm>
              <a:off x="931170" y="1306653"/>
              <a:ext cx="647179" cy="474455"/>
              <a:chOff x="931170" y="1306653"/>
              <a:chExt cx="647179" cy="474455"/>
            </a:xfrm>
          </p:grpSpPr>
          <p:sp>
            <p:nvSpPr>
              <p:cNvPr id="4042" name="Google Shape;4042;p8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4" name="Google Shape;4044;p8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81"/>
          <p:cNvGrpSpPr/>
          <p:nvPr/>
        </p:nvGrpSpPr>
        <p:grpSpPr>
          <a:xfrm>
            <a:off x="3948600" y="971313"/>
            <a:ext cx="634656" cy="699982"/>
            <a:chOff x="5985650" y="2860025"/>
            <a:chExt cx="1396075" cy="1539775"/>
          </a:xfrm>
        </p:grpSpPr>
        <p:sp>
          <p:nvSpPr>
            <p:cNvPr id="4046" name="Google Shape;4046;p8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81"/>
          <p:cNvGrpSpPr/>
          <p:nvPr/>
        </p:nvGrpSpPr>
        <p:grpSpPr>
          <a:xfrm>
            <a:off x="4704250" y="971306"/>
            <a:ext cx="725845" cy="699975"/>
            <a:chOff x="4249973" y="1201875"/>
            <a:chExt cx="1958568" cy="1888762"/>
          </a:xfrm>
        </p:grpSpPr>
        <p:sp>
          <p:nvSpPr>
            <p:cNvPr id="4079" name="Google Shape;4079;p8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0" name="Google Shape;4080;p81"/>
            <p:cNvGrpSpPr/>
            <p:nvPr/>
          </p:nvGrpSpPr>
          <p:grpSpPr>
            <a:xfrm>
              <a:off x="5853086" y="1789142"/>
              <a:ext cx="355454" cy="1048099"/>
              <a:chOff x="5576108" y="2016725"/>
              <a:chExt cx="565200" cy="1666560"/>
            </a:xfrm>
          </p:grpSpPr>
          <p:sp>
            <p:nvSpPr>
              <p:cNvPr id="4081" name="Google Shape;4081;p81"/>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82" name="Google Shape;4082;p8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81"/>
            <p:cNvGrpSpPr/>
            <p:nvPr/>
          </p:nvGrpSpPr>
          <p:grpSpPr>
            <a:xfrm>
              <a:off x="4869455" y="2691676"/>
              <a:ext cx="1013897" cy="398961"/>
              <a:chOff x="4012057" y="3451825"/>
              <a:chExt cx="1612175" cy="634379"/>
            </a:xfrm>
          </p:grpSpPr>
          <p:sp>
            <p:nvSpPr>
              <p:cNvPr id="4084" name="Google Shape;4084;p81"/>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85" name="Google Shape;4085;p8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81"/>
            <p:cNvGrpSpPr/>
            <p:nvPr/>
          </p:nvGrpSpPr>
          <p:grpSpPr>
            <a:xfrm>
              <a:off x="4276937" y="2155961"/>
              <a:ext cx="651965" cy="891358"/>
              <a:chOff x="3069908" y="2599997"/>
              <a:chExt cx="1036675" cy="1417328"/>
            </a:xfrm>
          </p:grpSpPr>
          <p:sp>
            <p:nvSpPr>
              <p:cNvPr id="4087" name="Google Shape;4087;p81"/>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88" name="Google Shape;4088;p8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81"/>
            <p:cNvGrpSpPr/>
            <p:nvPr/>
          </p:nvGrpSpPr>
          <p:grpSpPr>
            <a:xfrm>
              <a:off x="5054918" y="1201875"/>
              <a:ext cx="999548" cy="602711"/>
              <a:chOff x="4306958" y="1082925"/>
              <a:chExt cx="1589359" cy="958358"/>
            </a:xfrm>
          </p:grpSpPr>
          <p:sp>
            <p:nvSpPr>
              <p:cNvPr id="4090" name="Google Shape;4090;p81"/>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91" name="Google Shape;4091;p8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81"/>
            <p:cNvGrpSpPr/>
            <p:nvPr/>
          </p:nvGrpSpPr>
          <p:grpSpPr>
            <a:xfrm>
              <a:off x="4249973" y="1303451"/>
              <a:ext cx="799317" cy="841334"/>
              <a:chOff x="3027033" y="1244439"/>
              <a:chExt cx="1270977" cy="1337786"/>
            </a:xfrm>
          </p:grpSpPr>
          <p:sp>
            <p:nvSpPr>
              <p:cNvPr id="4093" name="Google Shape;4093;p81"/>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94" name="Google Shape;4094;p8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5" name="Google Shape;4095;p81"/>
          <p:cNvGrpSpPr/>
          <p:nvPr/>
        </p:nvGrpSpPr>
        <p:grpSpPr>
          <a:xfrm>
            <a:off x="4057114" y="1858087"/>
            <a:ext cx="750769" cy="683784"/>
            <a:chOff x="4204684" y="2104422"/>
            <a:chExt cx="699822" cy="637382"/>
          </a:xfrm>
        </p:grpSpPr>
        <p:grpSp>
          <p:nvGrpSpPr>
            <p:cNvPr id="4096" name="Google Shape;4096;p81"/>
            <p:cNvGrpSpPr/>
            <p:nvPr/>
          </p:nvGrpSpPr>
          <p:grpSpPr>
            <a:xfrm>
              <a:off x="4204684" y="2430067"/>
              <a:ext cx="342957" cy="311738"/>
              <a:chOff x="4204684" y="2430067"/>
              <a:chExt cx="342957" cy="311738"/>
            </a:xfrm>
          </p:grpSpPr>
          <p:sp>
            <p:nvSpPr>
              <p:cNvPr id="4097" name="Google Shape;4097;p8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9" name="Google Shape;4099;p81"/>
            <p:cNvGrpSpPr/>
            <p:nvPr/>
          </p:nvGrpSpPr>
          <p:grpSpPr>
            <a:xfrm>
              <a:off x="4561586" y="2430067"/>
              <a:ext cx="342920" cy="311738"/>
              <a:chOff x="4561586" y="2430067"/>
              <a:chExt cx="342920" cy="311738"/>
            </a:xfrm>
          </p:grpSpPr>
          <p:sp>
            <p:nvSpPr>
              <p:cNvPr id="4100" name="Google Shape;4100;p8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81"/>
            <p:cNvGrpSpPr/>
            <p:nvPr/>
          </p:nvGrpSpPr>
          <p:grpSpPr>
            <a:xfrm>
              <a:off x="4561586" y="2104422"/>
              <a:ext cx="342920" cy="311738"/>
              <a:chOff x="4561586" y="2104422"/>
              <a:chExt cx="342920" cy="311738"/>
            </a:xfrm>
          </p:grpSpPr>
          <p:sp>
            <p:nvSpPr>
              <p:cNvPr id="4103" name="Google Shape;4103;p8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81"/>
            <p:cNvGrpSpPr/>
            <p:nvPr/>
          </p:nvGrpSpPr>
          <p:grpSpPr>
            <a:xfrm>
              <a:off x="4204684" y="2104422"/>
              <a:ext cx="342957" cy="311664"/>
              <a:chOff x="4204684" y="2104422"/>
              <a:chExt cx="342957" cy="311664"/>
            </a:xfrm>
          </p:grpSpPr>
          <p:sp>
            <p:nvSpPr>
              <p:cNvPr id="4106" name="Google Shape;4106;p8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8" name="Google Shape;4108;p81"/>
          <p:cNvGrpSpPr/>
          <p:nvPr/>
        </p:nvGrpSpPr>
        <p:grpSpPr>
          <a:xfrm>
            <a:off x="5521547" y="971301"/>
            <a:ext cx="660591" cy="688867"/>
            <a:chOff x="5830645" y="1267368"/>
            <a:chExt cx="530340" cy="553040"/>
          </a:xfrm>
        </p:grpSpPr>
        <p:sp>
          <p:nvSpPr>
            <p:cNvPr id="4109" name="Google Shape;4109;p8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0" name="Google Shape;4110;p81"/>
            <p:cNvGrpSpPr/>
            <p:nvPr/>
          </p:nvGrpSpPr>
          <p:grpSpPr>
            <a:xfrm>
              <a:off x="5830645" y="1267368"/>
              <a:ext cx="259743" cy="269909"/>
              <a:chOff x="5830645" y="1267368"/>
              <a:chExt cx="259743" cy="269909"/>
            </a:xfrm>
          </p:grpSpPr>
          <p:sp>
            <p:nvSpPr>
              <p:cNvPr id="4111" name="Google Shape;4111;p8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81"/>
            <p:cNvGrpSpPr/>
            <p:nvPr/>
          </p:nvGrpSpPr>
          <p:grpSpPr>
            <a:xfrm>
              <a:off x="6101293" y="1267368"/>
              <a:ext cx="259692" cy="269909"/>
              <a:chOff x="6101293" y="1267368"/>
              <a:chExt cx="259692" cy="269909"/>
            </a:xfrm>
          </p:grpSpPr>
          <p:sp>
            <p:nvSpPr>
              <p:cNvPr id="4114" name="Google Shape;4114;p8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81"/>
            <p:cNvGrpSpPr/>
            <p:nvPr/>
          </p:nvGrpSpPr>
          <p:grpSpPr>
            <a:xfrm>
              <a:off x="5830645" y="1550500"/>
              <a:ext cx="259692" cy="269909"/>
              <a:chOff x="5830645" y="1550500"/>
              <a:chExt cx="259692" cy="269909"/>
            </a:xfrm>
          </p:grpSpPr>
          <p:sp>
            <p:nvSpPr>
              <p:cNvPr id="4117" name="Google Shape;4117;p8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81"/>
            <p:cNvGrpSpPr/>
            <p:nvPr/>
          </p:nvGrpSpPr>
          <p:grpSpPr>
            <a:xfrm>
              <a:off x="6101293" y="1550500"/>
              <a:ext cx="259692" cy="269909"/>
              <a:chOff x="6101293" y="1550500"/>
              <a:chExt cx="259692" cy="269909"/>
            </a:xfrm>
          </p:grpSpPr>
          <p:sp>
            <p:nvSpPr>
              <p:cNvPr id="4120" name="Google Shape;4120;p8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2" name="Google Shape;4122;p81"/>
          <p:cNvGrpSpPr/>
          <p:nvPr/>
        </p:nvGrpSpPr>
        <p:grpSpPr>
          <a:xfrm>
            <a:off x="723700" y="1861760"/>
            <a:ext cx="697154" cy="679574"/>
            <a:chOff x="2679875" y="2361475"/>
            <a:chExt cx="780425" cy="760575"/>
          </a:xfrm>
        </p:grpSpPr>
        <p:sp>
          <p:nvSpPr>
            <p:cNvPr id="4123" name="Google Shape;4123;p8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9" name="Google Shape;4129;p81"/>
          <p:cNvGrpSpPr/>
          <p:nvPr/>
        </p:nvGrpSpPr>
        <p:grpSpPr>
          <a:xfrm>
            <a:off x="3122859" y="971352"/>
            <a:ext cx="735829" cy="684547"/>
            <a:chOff x="3351965" y="1148808"/>
            <a:chExt cx="750770" cy="698375"/>
          </a:xfrm>
        </p:grpSpPr>
        <p:grpSp>
          <p:nvGrpSpPr>
            <p:cNvPr id="4130" name="Google Shape;4130;p81"/>
            <p:cNvGrpSpPr/>
            <p:nvPr/>
          </p:nvGrpSpPr>
          <p:grpSpPr>
            <a:xfrm>
              <a:off x="3586796" y="1148808"/>
              <a:ext cx="294857" cy="286830"/>
              <a:chOff x="3750225" y="1774000"/>
              <a:chExt cx="149575" cy="145525"/>
            </a:xfrm>
          </p:grpSpPr>
          <p:sp>
            <p:nvSpPr>
              <p:cNvPr id="4131" name="Google Shape;4131;p8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81"/>
            <p:cNvGrpSpPr/>
            <p:nvPr/>
          </p:nvGrpSpPr>
          <p:grpSpPr>
            <a:xfrm>
              <a:off x="3779245" y="1375768"/>
              <a:ext cx="323490" cy="286978"/>
              <a:chOff x="3847850" y="1889150"/>
              <a:chExt cx="164100" cy="145600"/>
            </a:xfrm>
          </p:grpSpPr>
          <p:sp>
            <p:nvSpPr>
              <p:cNvPr id="4134" name="Google Shape;4134;p8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6" name="Google Shape;4136;p81"/>
            <p:cNvGrpSpPr/>
            <p:nvPr/>
          </p:nvGrpSpPr>
          <p:grpSpPr>
            <a:xfrm>
              <a:off x="3351965" y="1330435"/>
              <a:ext cx="295449" cy="285401"/>
              <a:chOff x="3631100" y="1866150"/>
              <a:chExt cx="149875" cy="144800"/>
            </a:xfrm>
          </p:grpSpPr>
          <p:sp>
            <p:nvSpPr>
              <p:cNvPr id="4137" name="Google Shape;4137;p8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9" name="Google Shape;4139;p81"/>
            <p:cNvGrpSpPr/>
            <p:nvPr/>
          </p:nvGrpSpPr>
          <p:grpSpPr>
            <a:xfrm>
              <a:off x="3548208" y="1560352"/>
              <a:ext cx="294808" cy="286830"/>
              <a:chOff x="3730650" y="1982800"/>
              <a:chExt cx="149550" cy="145525"/>
            </a:xfrm>
          </p:grpSpPr>
          <p:sp>
            <p:nvSpPr>
              <p:cNvPr id="4140" name="Google Shape;4140;p8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2" name="Google Shape;4142;p81"/>
          <p:cNvGrpSpPr/>
          <p:nvPr/>
        </p:nvGrpSpPr>
        <p:grpSpPr>
          <a:xfrm>
            <a:off x="7624512" y="971306"/>
            <a:ext cx="804565" cy="677795"/>
            <a:chOff x="7636443" y="1204988"/>
            <a:chExt cx="804565" cy="677795"/>
          </a:xfrm>
        </p:grpSpPr>
        <p:grpSp>
          <p:nvGrpSpPr>
            <p:cNvPr id="4143" name="Google Shape;4143;p81"/>
            <p:cNvGrpSpPr/>
            <p:nvPr/>
          </p:nvGrpSpPr>
          <p:grpSpPr>
            <a:xfrm>
              <a:off x="7636443" y="1509705"/>
              <a:ext cx="804565" cy="373078"/>
              <a:chOff x="7636443" y="1509705"/>
              <a:chExt cx="804565" cy="373078"/>
            </a:xfrm>
          </p:grpSpPr>
          <p:sp>
            <p:nvSpPr>
              <p:cNvPr id="4144" name="Google Shape;4144;p8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6" name="Google Shape;4146;p81"/>
            <p:cNvGrpSpPr/>
            <p:nvPr/>
          </p:nvGrpSpPr>
          <p:grpSpPr>
            <a:xfrm>
              <a:off x="7636443" y="1408133"/>
              <a:ext cx="804565" cy="373078"/>
              <a:chOff x="7636443" y="1408133"/>
              <a:chExt cx="804565" cy="373078"/>
            </a:xfrm>
          </p:grpSpPr>
          <p:sp>
            <p:nvSpPr>
              <p:cNvPr id="4147" name="Google Shape;4147;p8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9" name="Google Shape;4149;p81"/>
            <p:cNvGrpSpPr/>
            <p:nvPr/>
          </p:nvGrpSpPr>
          <p:grpSpPr>
            <a:xfrm>
              <a:off x="7636443" y="1306560"/>
              <a:ext cx="804565" cy="373078"/>
              <a:chOff x="7636443" y="1306560"/>
              <a:chExt cx="804565" cy="373078"/>
            </a:xfrm>
          </p:grpSpPr>
          <p:sp>
            <p:nvSpPr>
              <p:cNvPr id="4150" name="Google Shape;4150;p8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2" name="Google Shape;4152;p81"/>
            <p:cNvGrpSpPr/>
            <p:nvPr/>
          </p:nvGrpSpPr>
          <p:grpSpPr>
            <a:xfrm>
              <a:off x="7636443" y="1204988"/>
              <a:ext cx="804565" cy="373078"/>
              <a:chOff x="7636443" y="1204988"/>
              <a:chExt cx="804565" cy="373078"/>
            </a:xfrm>
          </p:grpSpPr>
          <p:sp>
            <p:nvSpPr>
              <p:cNvPr id="4153" name="Google Shape;4153;p8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5" name="Google Shape;4155;p81"/>
          <p:cNvGrpSpPr/>
          <p:nvPr/>
        </p:nvGrpSpPr>
        <p:grpSpPr>
          <a:xfrm>
            <a:off x="4963358" y="1878721"/>
            <a:ext cx="661339" cy="661188"/>
            <a:chOff x="3990000" y="975400"/>
            <a:chExt cx="3934200" cy="3933300"/>
          </a:xfrm>
        </p:grpSpPr>
        <p:sp>
          <p:nvSpPr>
            <p:cNvPr id="4156" name="Google Shape;4156;p81"/>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1"/>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1"/>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1"/>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81"/>
          <p:cNvGrpSpPr/>
          <p:nvPr/>
        </p:nvGrpSpPr>
        <p:grpSpPr>
          <a:xfrm>
            <a:off x="6607006" y="1857359"/>
            <a:ext cx="868881" cy="684241"/>
            <a:chOff x="6598259" y="2078634"/>
            <a:chExt cx="868881" cy="684241"/>
          </a:xfrm>
        </p:grpSpPr>
        <p:sp>
          <p:nvSpPr>
            <p:cNvPr id="4161" name="Google Shape;4161;p8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7" name="Google Shape;4167;p81"/>
            <p:cNvGrpSpPr/>
            <p:nvPr/>
          </p:nvGrpSpPr>
          <p:grpSpPr>
            <a:xfrm>
              <a:off x="6808175" y="2078634"/>
              <a:ext cx="452229" cy="684241"/>
              <a:chOff x="6808175" y="2078634"/>
              <a:chExt cx="452229" cy="684241"/>
            </a:xfrm>
          </p:grpSpPr>
          <p:sp>
            <p:nvSpPr>
              <p:cNvPr id="4168" name="Google Shape;4168;p8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4" name="Google Shape;4174;p81"/>
              <p:cNvGrpSpPr/>
              <p:nvPr/>
            </p:nvGrpSpPr>
            <p:grpSpPr>
              <a:xfrm>
                <a:off x="6821586" y="2078634"/>
                <a:ext cx="426871" cy="684241"/>
                <a:chOff x="6821586" y="2078634"/>
                <a:chExt cx="426871" cy="684241"/>
              </a:xfrm>
            </p:grpSpPr>
            <p:grpSp>
              <p:nvGrpSpPr>
                <p:cNvPr id="4175" name="Google Shape;4175;p81"/>
                <p:cNvGrpSpPr/>
                <p:nvPr/>
              </p:nvGrpSpPr>
              <p:grpSpPr>
                <a:xfrm>
                  <a:off x="6821586" y="2078634"/>
                  <a:ext cx="426871" cy="684241"/>
                  <a:chOff x="6821586" y="2078634"/>
                  <a:chExt cx="426871" cy="684241"/>
                </a:xfrm>
              </p:grpSpPr>
              <p:sp>
                <p:nvSpPr>
                  <p:cNvPr id="4176" name="Google Shape;4176;p8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5" name="Google Shape;4195;p8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01" name="Google Shape;4201;p81"/>
          <p:cNvGrpSpPr/>
          <p:nvPr/>
        </p:nvGrpSpPr>
        <p:grpSpPr>
          <a:xfrm>
            <a:off x="716989" y="3531368"/>
            <a:ext cx="1340789" cy="640830"/>
            <a:chOff x="238125" y="1151100"/>
            <a:chExt cx="7139450" cy="3412300"/>
          </a:xfrm>
        </p:grpSpPr>
        <p:sp>
          <p:nvSpPr>
            <p:cNvPr id="4202" name="Google Shape;4202;p8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81"/>
          <p:cNvGrpSpPr/>
          <p:nvPr/>
        </p:nvGrpSpPr>
        <p:grpSpPr>
          <a:xfrm>
            <a:off x="5584212" y="2734649"/>
            <a:ext cx="985357" cy="585764"/>
            <a:chOff x="5145061" y="2881789"/>
            <a:chExt cx="1107641" cy="658458"/>
          </a:xfrm>
        </p:grpSpPr>
        <p:grpSp>
          <p:nvGrpSpPr>
            <p:cNvPr id="4215" name="Google Shape;4215;p81"/>
            <p:cNvGrpSpPr/>
            <p:nvPr/>
          </p:nvGrpSpPr>
          <p:grpSpPr>
            <a:xfrm>
              <a:off x="5722989" y="3244587"/>
              <a:ext cx="529713" cy="295659"/>
              <a:chOff x="5722989" y="3244587"/>
              <a:chExt cx="529713" cy="295659"/>
            </a:xfrm>
          </p:grpSpPr>
          <p:sp>
            <p:nvSpPr>
              <p:cNvPr id="4216" name="Google Shape;4216;p8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17" name="Google Shape;4217;p8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18" name="Google Shape;4218;p81"/>
            <p:cNvGrpSpPr/>
            <p:nvPr/>
          </p:nvGrpSpPr>
          <p:grpSpPr>
            <a:xfrm>
              <a:off x="5145061" y="3244587"/>
              <a:ext cx="536807" cy="295659"/>
              <a:chOff x="5145061" y="3244587"/>
              <a:chExt cx="536807" cy="295659"/>
            </a:xfrm>
          </p:grpSpPr>
          <p:sp>
            <p:nvSpPr>
              <p:cNvPr id="4219" name="Google Shape;4219;p8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20" name="Google Shape;4220;p8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21" name="Google Shape;4221;p81"/>
            <p:cNvGrpSpPr/>
            <p:nvPr/>
          </p:nvGrpSpPr>
          <p:grpSpPr>
            <a:xfrm>
              <a:off x="5341327" y="2898245"/>
              <a:ext cx="532309" cy="614891"/>
              <a:chOff x="5341327" y="2898245"/>
              <a:chExt cx="532309" cy="614891"/>
            </a:xfrm>
          </p:grpSpPr>
          <p:sp>
            <p:nvSpPr>
              <p:cNvPr id="4222" name="Google Shape;4222;p8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23" name="Google Shape;4223;p8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24" name="Google Shape;4224;p81"/>
            <p:cNvGrpSpPr/>
            <p:nvPr/>
          </p:nvGrpSpPr>
          <p:grpSpPr>
            <a:xfrm>
              <a:off x="5532290" y="2881789"/>
              <a:ext cx="620516" cy="305456"/>
              <a:chOff x="5532290" y="2881789"/>
              <a:chExt cx="620516" cy="305456"/>
            </a:xfrm>
          </p:grpSpPr>
          <p:sp>
            <p:nvSpPr>
              <p:cNvPr id="4225" name="Google Shape;4225;p8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26" name="Google Shape;4226;p8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227" name="Google Shape;4227;p81"/>
          <p:cNvGrpSpPr/>
          <p:nvPr/>
        </p:nvGrpSpPr>
        <p:grpSpPr>
          <a:xfrm>
            <a:off x="8163135" y="3526707"/>
            <a:ext cx="269068" cy="645491"/>
            <a:chOff x="7026852" y="3311869"/>
            <a:chExt cx="434331" cy="1041954"/>
          </a:xfrm>
        </p:grpSpPr>
        <p:sp>
          <p:nvSpPr>
            <p:cNvPr id="4228" name="Google Shape;4228;p8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81"/>
          <p:cNvGrpSpPr/>
          <p:nvPr/>
        </p:nvGrpSpPr>
        <p:grpSpPr>
          <a:xfrm>
            <a:off x="6179716" y="3565945"/>
            <a:ext cx="293882" cy="293836"/>
            <a:chOff x="4873519" y="3311869"/>
            <a:chExt cx="499374" cy="499296"/>
          </a:xfrm>
        </p:grpSpPr>
        <p:sp>
          <p:nvSpPr>
            <p:cNvPr id="4232" name="Google Shape;4232;p8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81"/>
          <p:cNvGrpSpPr/>
          <p:nvPr/>
        </p:nvGrpSpPr>
        <p:grpSpPr>
          <a:xfrm>
            <a:off x="6179716" y="3878316"/>
            <a:ext cx="293882" cy="293882"/>
            <a:chOff x="4873519" y="3875839"/>
            <a:chExt cx="499374" cy="499374"/>
          </a:xfrm>
        </p:grpSpPr>
        <p:sp>
          <p:nvSpPr>
            <p:cNvPr id="4235" name="Google Shape;4235;p8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81"/>
          <p:cNvGrpSpPr/>
          <p:nvPr/>
        </p:nvGrpSpPr>
        <p:grpSpPr>
          <a:xfrm>
            <a:off x="2410244" y="1850269"/>
            <a:ext cx="698104" cy="698208"/>
            <a:chOff x="2565073" y="2075876"/>
            <a:chExt cx="672482" cy="672518"/>
          </a:xfrm>
        </p:grpSpPr>
        <p:sp>
          <p:nvSpPr>
            <p:cNvPr id="4238" name="Google Shape;4238;p8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4" name="Google Shape;4244;p81"/>
          <p:cNvGrpSpPr/>
          <p:nvPr/>
        </p:nvGrpSpPr>
        <p:grpSpPr>
          <a:xfrm>
            <a:off x="5633655" y="3534869"/>
            <a:ext cx="438354" cy="637329"/>
            <a:chOff x="1697726" y="3244179"/>
            <a:chExt cx="788124" cy="1146069"/>
          </a:xfrm>
        </p:grpSpPr>
        <p:sp>
          <p:nvSpPr>
            <p:cNvPr id="4245" name="Google Shape;4245;p8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7" name="Google Shape;4247;p81"/>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8" name="Google Shape;4248;p81"/>
          <p:cNvGrpSpPr/>
          <p:nvPr/>
        </p:nvGrpSpPr>
        <p:grpSpPr>
          <a:xfrm>
            <a:off x="7634869" y="1863232"/>
            <a:ext cx="799565" cy="670282"/>
            <a:chOff x="7617850" y="2063282"/>
            <a:chExt cx="799565" cy="670282"/>
          </a:xfrm>
        </p:grpSpPr>
        <p:cxnSp>
          <p:nvCxnSpPr>
            <p:cNvPr id="4249" name="Google Shape;4249;p8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50" name="Google Shape;4250;p8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51" name="Google Shape;4251;p8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52" name="Google Shape;4252;p8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53" name="Google Shape;4253;p8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254" name="Google Shape;4254;p8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255" name="Google Shape;4255;p81"/>
            <p:cNvGrpSpPr/>
            <p:nvPr/>
          </p:nvGrpSpPr>
          <p:grpSpPr>
            <a:xfrm>
              <a:off x="7734309" y="2063282"/>
              <a:ext cx="570957" cy="620095"/>
              <a:chOff x="7734309" y="2063282"/>
              <a:chExt cx="570957" cy="620095"/>
            </a:xfrm>
          </p:grpSpPr>
          <p:grpSp>
            <p:nvGrpSpPr>
              <p:cNvPr id="4256" name="Google Shape;4256;p81"/>
              <p:cNvGrpSpPr/>
              <p:nvPr/>
            </p:nvGrpSpPr>
            <p:grpSpPr>
              <a:xfrm>
                <a:off x="8031573" y="2063282"/>
                <a:ext cx="273693" cy="620095"/>
                <a:chOff x="8031573" y="2063282"/>
                <a:chExt cx="273693" cy="620095"/>
              </a:xfrm>
            </p:grpSpPr>
            <p:sp>
              <p:nvSpPr>
                <p:cNvPr id="4257" name="Google Shape;4257;p8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81"/>
              <p:cNvGrpSpPr/>
              <p:nvPr/>
            </p:nvGrpSpPr>
            <p:grpSpPr>
              <a:xfrm flipH="1">
                <a:off x="7734309" y="2063282"/>
                <a:ext cx="273693" cy="620095"/>
                <a:chOff x="8031573" y="2063282"/>
                <a:chExt cx="273693" cy="620095"/>
              </a:xfrm>
            </p:grpSpPr>
            <p:sp>
              <p:nvSpPr>
                <p:cNvPr id="4262" name="Google Shape;4262;p8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266" name="Google Shape;4266;p81"/>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1"/>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8" name="Google Shape;4268;p81"/>
          <p:cNvGrpSpPr/>
          <p:nvPr/>
        </p:nvGrpSpPr>
        <p:grpSpPr>
          <a:xfrm>
            <a:off x="7821475" y="2716715"/>
            <a:ext cx="602567" cy="601884"/>
            <a:chOff x="1186975" y="238125"/>
            <a:chExt cx="5244275" cy="5238325"/>
          </a:xfrm>
        </p:grpSpPr>
        <p:sp>
          <p:nvSpPr>
            <p:cNvPr id="4269" name="Google Shape;4269;p8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81"/>
          <p:cNvGrpSpPr/>
          <p:nvPr/>
        </p:nvGrpSpPr>
        <p:grpSpPr>
          <a:xfrm>
            <a:off x="3264213" y="1856199"/>
            <a:ext cx="651848" cy="687338"/>
            <a:chOff x="3400515" y="2056248"/>
            <a:chExt cx="698134" cy="735987"/>
          </a:xfrm>
        </p:grpSpPr>
        <p:grpSp>
          <p:nvGrpSpPr>
            <p:cNvPr id="4274" name="Google Shape;4274;p81"/>
            <p:cNvGrpSpPr/>
            <p:nvPr/>
          </p:nvGrpSpPr>
          <p:grpSpPr>
            <a:xfrm>
              <a:off x="3400515" y="2283913"/>
              <a:ext cx="312919" cy="219900"/>
              <a:chOff x="3400515" y="2283913"/>
              <a:chExt cx="312919" cy="219900"/>
            </a:xfrm>
          </p:grpSpPr>
          <p:sp>
            <p:nvSpPr>
              <p:cNvPr id="4275" name="Google Shape;4275;p8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76" name="Google Shape;4276;p8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277" name="Google Shape;4277;p81"/>
            <p:cNvGrpSpPr/>
            <p:nvPr/>
          </p:nvGrpSpPr>
          <p:grpSpPr>
            <a:xfrm>
              <a:off x="3547823" y="2461089"/>
              <a:ext cx="219900" cy="331146"/>
              <a:chOff x="3547823" y="2461089"/>
              <a:chExt cx="219900" cy="331146"/>
            </a:xfrm>
          </p:grpSpPr>
          <p:sp>
            <p:nvSpPr>
              <p:cNvPr id="4278" name="Google Shape;4278;p8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79" name="Google Shape;4279;p8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280" name="Google Shape;4280;p81"/>
            <p:cNvGrpSpPr/>
            <p:nvPr/>
          </p:nvGrpSpPr>
          <p:grpSpPr>
            <a:xfrm>
              <a:off x="3734138" y="2461089"/>
              <a:ext cx="219900" cy="331146"/>
              <a:chOff x="3734138" y="2461089"/>
              <a:chExt cx="219900" cy="331146"/>
            </a:xfrm>
          </p:grpSpPr>
          <p:sp>
            <p:nvSpPr>
              <p:cNvPr id="4281" name="Google Shape;4281;p8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82" name="Google Shape;4282;p8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283" name="Google Shape;4283;p81"/>
            <p:cNvGrpSpPr/>
            <p:nvPr/>
          </p:nvGrpSpPr>
          <p:grpSpPr>
            <a:xfrm>
              <a:off x="3787560" y="2281742"/>
              <a:ext cx="311089" cy="219900"/>
              <a:chOff x="3787560" y="2281742"/>
              <a:chExt cx="311089" cy="219900"/>
            </a:xfrm>
          </p:grpSpPr>
          <p:sp>
            <p:nvSpPr>
              <p:cNvPr id="4284" name="Google Shape;4284;p8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85" name="Google Shape;4285;p8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286" name="Google Shape;4286;p81"/>
            <p:cNvGrpSpPr/>
            <p:nvPr/>
          </p:nvGrpSpPr>
          <p:grpSpPr>
            <a:xfrm>
              <a:off x="3637290" y="2056248"/>
              <a:ext cx="219900" cy="330736"/>
              <a:chOff x="3637290" y="2056248"/>
              <a:chExt cx="219900" cy="330736"/>
            </a:xfrm>
          </p:grpSpPr>
          <p:sp>
            <p:nvSpPr>
              <p:cNvPr id="4287" name="Google Shape;4287;p8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288" name="Google Shape;4288;p8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289" name="Google Shape;4289;p81"/>
          <p:cNvGrpSpPr/>
          <p:nvPr/>
        </p:nvGrpSpPr>
        <p:grpSpPr>
          <a:xfrm>
            <a:off x="2555919" y="2726205"/>
            <a:ext cx="1268144" cy="592394"/>
            <a:chOff x="238125" y="1188750"/>
            <a:chExt cx="7140450" cy="3335550"/>
          </a:xfrm>
        </p:grpSpPr>
        <p:sp>
          <p:nvSpPr>
            <p:cNvPr id="4290" name="Google Shape;4290;p8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81"/>
          <p:cNvGrpSpPr/>
          <p:nvPr/>
        </p:nvGrpSpPr>
        <p:grpSpPr>
          <a:xfrm>
            <a:off x="6663819" y="2728360"/>
            <a:ext cx="1053944" cy="590147"/>
            <a:chOff x="238125" y="1335475"/>
            <a:chExt cx="5418735" cy="3034175"/>
          </a:xfrm>
        </p:grpSpPr>
        <p:sp>
          <p:nvSpPr>
            <p:cNvPr id="4296" name="Google Shape;4296;p8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81"/>
          <p:cNvGrpSpPr/>
          <p:nvPr/>
        </p:nvGrpSpPr>
        <p:grpSpPr>
          <a:xfrm>
            <a:off x="4094628" y="3533259"/>
            <a:ext cx="1268207" cy="638939"/>
            <a:chOff x="3967651" y="3645904"/>
            <a:chExt cx="1479304" cy="745292"/>
          </a:xfrm>
        </p:grpSpPr>
        <p:grpSp>
          <p:nvGrpSpPr>
            <p:cNvPr id="4300" name="Google Shape;4300;p81"/>
            <p:cNvGrpSpPr/>
            <p:nvPr/>
          </p:nvGrpSpPr>
          <p:grpSpPr>
            <a:xfrm>
              <a:off x="3967651" y="4009026"/>
              <a:ext cx="1479304" cy="382170"/>
              <a:chOff x="3967651" y="4009026"/>
              <a:chExt cx="1479304" cy="382170"/>
            </a:xfrm>
          </p:grpSpPr>
          <p:grpSp>
            <p:nvGrpSpPr>
              <p:cNvPr id="4301" name="Google Shape;4301;p81"/>
              <p:cNvGrpSpPr/>
              <p:nvPr/>
            </p:nvGrpSpPr>
            <p:grpSpPr>
              <a:xfrm>
                <a:off x="4892216" y="4195630"/>
                <a:ext cx="554739" cy="195566"/>
                <a:chOff x="3604375" y="4892160"/>
                <a:chExt cx="1651500" cy="582215"/>
              </a:xfrm>
            </p:grpSpPr>
            <p:sp>
              <p:nvSpPr>
                <p:cNvPr id="4302" name="Google Shape;4302;p8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81"/>
              <p:cNvGrpSpPr/>
              <p:nvPr/>
            </p:nvGrpSpPr>
            <p:grpSpPr>
              <a:xfrm>
                <a:off x="3967651" y="4146303"/>
                <a:ext cx="579402" cy="244893"/>
                <a:chOff x="851875" y="4745310"/>
                <a:chExt cx="1724925" cy="729065"/>
              </a:xfrm>
            </p:grpSpPr>
            <p:sp>
              <p:nvSpPr>
                <p:cNvPr id="4305" name="Google Shape;4305;p8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81"/>
              <p:cNvGrpSpPr/>
              <p:nvPr/>
            </p:nvGrpSpPr>
            <p:grpSpPr>
              <a:xfrm>
                <a:off x="4460753" y="4009026"/>
                <a:ext cx="493110" cy="382170"/>
                <a:chOff x="2319875" y="4336625"/>
                <a:chExt cx="1468025" cy="1137750"/>
              </a:xfrm>
            </p:grpSpPr>
            <p:sp>
              <p:nvSpPr>
                <p:cNvPr id="4308" name="Google Shape;4308;p8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0" name="Google Shape;4310;p81"/>
            <p:cNvGrpSpPr/>
            <p:nvPr/>
          </p:nvGrpSpPr>
          <p:grpSpPr>
            <a:xfrm>
              <a:off x="4479443" y="3645904"/>
              <a:ext cx="455965" cy="388789"/>
              <a:chOff x="2957425" y="238100"/>
              <a:chExt cx="1910200" cy="1628775"/>
            </a:xfrm>
          </p:grpSpPr>
          <p:sp>
            <p:nvSpPr>
              <p:cNvPr id="4311" name="Google Shape;4311;p8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1" name="Google Shape;4321;p81"/>
          <p:cNvGrpSpPr/>
          <p:nvPr/>
        </p:nvGrpSpPr>
        <p:grpSpPr>
          <a:xfrm>
            <a:off x="2480742" y="3534460"/>
            <a:ext cx="1243128" cy="637739"/>
            <a:chOff x="2496310" y="3693351"/>
            <a:chExt cx="1342906" cy="688926"/>
          </a:xfrm>
        </p:grpSpPr>
        <p:grpSp>
          <p:nvGrpSpPr>
            <p:cNvPr id="4322" name="Google Shape;4322;p81"/>
            <p:cNvGrpSpPr/>
            <p:nvPr/>
          </p:nvGrpSpPr>
          <p:grpSpPr>
            <a:xfrm>
              <a:off x="2496310" y="3693351"/>
              <a:ext cx="1342906" cy="688875"/>
              <a:chOff x="2496310" y="3693351"/>
              <a:chExt cx="1342906" cy="688875"/>
            </a:xfrm>
          </p:grpSpPr>
          <p:sp>
            <p:nvSpPr>
              <p:cNvPr id="4323" name="Google Shape;4323;p8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9" name="Google Shape;4329;p81"/>
              <p:cNvCxnSpPr>
                <a:stCxn id="4327"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330" name="Google Shape;4330;p81"/>
              <p:cNvCxnSpPr>
                <a:stCxn id="4324"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331" name="Google Shape;4331;p81"/>
              <p:cNvCxnSpPr>
                <a:stCxn id="4325"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332" name="Google Shape;4332;p81"/>
              <p:cNvCxnSpPr>
                <a:stCxn id="4328"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333" name="Google Shape;4333;p81"/>
              <p:cNvCxnSpPr>
                <a:stCxn id="4326"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334" name="Google Shape;4334;p81"/>
            <p:cNvGrpSpPr/>
            <p:nvPr/>
          </p:nvGrpSpPr>
          <p:grpSpPr>
            <a:xfrm>
              <a:off x="2675275" y="3930557"/>
              <a:ext cx="1003306" cy="451719"/>
              <a:chOff x="2675275" y="4174282"/>
              <a:chExt cx="1003306" cy="451719"/>
            </a:xfrm>
          </p:grpSpPr>
          <p:sp>
            <p:nvSpPr>
              <p:cNvPr id="4335" name="Google Shape;4335;p8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8" name="Google Shape;4338;p81"/>
          <p:cNvGrpSpPr/>
          <p:nvPr/>
        </p:nvGrpSpPr>
        <p:grpSpPr>
          <a:xfrm>
            <a:off x="1654412" y="971306"/>
            <a:ext cx="574511" cy="874709"/>
            <a:chOff x="1715404" y="1112080"/>
            <a:chExt cx="642270" cy="977984"/>
          </a:xfrm>
        </p:grpSpPr>
        <p:grpSp>
          <p:nvGrpSpPr>
            <p:cNvPr id="4339" name="Google Shape;4339;p81"/>
            <p:cNvGrpSpPr/>
            <p:nvPr/>
          </p:nvGrpSpPr>
          <p:grpSpPr>
            <a:xfrm>
              <a:off x="1715404" y="1112080"/>
              <a:ext cx="642270" cy="977984"/>
              <a:chOff x="1715404" y="1112080"/>
              <a:chExt cx="642270" cy="977984"/>
            </a:xfrm>
          </p:grpSpPr>
          <p:sp>
            <p:nvSpPr>
              <p:cNvPr id="4340" name="Google Shape;4340;p8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81"/>
            <p:cNvGrpSpPr/>
            <p:nvPr/>
          </p:nvGrpSpPr>
          <p:grpSpPr>
            <a:xfrm>
              <a:off x="1768927" y="1165603"/>
              <a:ext cx="535225" cy="851367"/>
              <a:chOff x="1768927" y="1165603"/>
              <a:chExt cx="535225" cy="851367"/>
            </a:xfrm>
          </p:grpSpPr>
          <p:sp>
            <p:nvSpPr>
              <p:cNvPr id="4343" name="Google Shape;4343;p8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81"/>
            <p:cNvGrpSpPr/>
            <p:nvPr/>
          </p:nvGrpSpPr>
          <p:grpSpPr>
            <a:xfrm>
              <a:off x="1822449" y="1219125"/>
              <a:ext cx="428180" cy="718859"/>
              <a:chOff x="1822449" y="1219125"/>
              <a:chExt cx="428180" cy="718859"/>
            </a:xfrm>
          </p:grpSpPr>
          <p:sp>
            <p:nvSpPr>
              <p:cNvPr id="4346" name="Google Shape;4346;p8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81"/>
            <p:cNvGrpSpPr/>
            <p:nvPr/>
          </p:nvGrpSpPr>
          <p:grpSpPr>
            <a:xfrm>
              <a:off x="1875972" y="1272648"/>
              <a:ext cx="321135" cy="586939"/>
              <a:chOff x="1875972" y="1272648"/>
              <a:chExt cx="321135" cy="586939"/>
            </a:xfrm>
          </p:grpSpPr>
          <p:sp>
            <p:nvSpPr>
              <p:cNvPr id="4349" name="Google Shape;4349;p8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1" name="Google Shape;4351;p81"/>
          <p:cNvGrpSpPr/>
          <p:nvPr/>
        </p:nvGrpSpPr>
        <p:grpSpPr>
          <a:xfrm>
            <a:off x="7761573" y="3528028"/>
            <a:ext cx="293855" cy="644170"/>
            <a:chOff x="241025" y="3151575"/>
            <a:chExt cx="293855" cy="644170"/>
          </a:xfrm>
        </p:grpSpPr>
        <p:sp>
          <p:nvSpPr>
            <p:cNvPr id="4352" name="Google Shape;4352;p8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81"/>
          <p:cNvGrpSpPr/>
          <p:nvPr/>
        </p:nvGrpSpPr>
        <p:grpSpPr>
          <a:xfrm>
            <a:off x="709557" y="2728028"/>
            <a:ext cx="1779649" cy="591620"/>
            <a:chOff x="246070" y="1983375"/>
            <a:chExt cx="1855347" cy="616849"/>
          </a:xfrm>
        </p:grpSpPr>
        <p:sp>
          <p:nvSpPr>
            <p:cNvPr id="4355" name="Google Shape;4355;p8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81"/>
          <p:cNvGrpSpPr/>
          <p:nvPr/>
        </p:nvGrpSpPr>
        <p:grpSpPr>
          <a:xfrm>
            <a:off x="2320424" y="971306"/>
            <a:ext cx="711055" cy="745993"/>
            <a:chOff x="2496269" y="1171698"/>
            <a:chExt cx="761953" cy="799392"/>
          </a:xfrm>
        </p:grpSpPr>
        <p:grpSp>
          <p:nvGrpSpPr>
            <p:cNvPr id="4365" name="Google Shape;4365;p81"/>
            <p:cNvGrpSpPr/>
            <p:nvPr/>
          </p:nvGrpSpPr>
          <p:grpSpPr>
            <a:xfrm>
              <a:off x="2496269" y="1171698"/>
              <a:ext cx="761953" cy="723022"/>
              <a:chOff x="2496269" y="1171698"/>
              <a:chExt cx="761953" cy="723022"/>
            </a:xfrm>
          </p:grpSpPr>
          <p:sp>
            <p:nvSpPr>
              <p:cNvPr id="4366" name="Google Shape;4366;p8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8" name="Google Shape;4368;p81"/>
              <p:cNvGrpSpPr/>
              <p:nvPr/>
            </p:nvGrpSpPr>
            <p:grpSpPr>
              <a:xfrm>
                <a:off x="2496269" y="1171698"/>
                <a:ext cx="761953" cy="723022"/>
                <a:chOff x="2496269" y="1120652"/>
                <a:chExt cx="761953" cy="723022"/>
              </a:xfrm>
            </p:grpSpPr>
            <p:grpSp>
              <p:nvGrpSpPr>
                <p:cNvPr id="4369" name="Google Shape;4369;p81"/>
                <p:cNvGrpSpPr/>
                <p:nvPr/>
              </p:nvGrpSpPr>
              <p:grpSpPr>
                <a:xfrm>
                  <a:off x="2496269" y="1120652"/>
                  <a:ext cx="761953" cy="723022"/>
                  <a:chOff x="2496269" y="1120652"/>
                  <a:chExt cx="761953" cy="723022"/>
                </a:xfrm>
              </p:grpSpPr>
              <p:grpSp>
                <p:nvGrpSpPr>
                  <p:cNvPr id="4370" name="Google Shape;4370;p81"/>
                  <p:cNvGrpSpPr/>
                  <p:nvPr/>
                </p:nvGrpSpPr>
                <p:grpSpPr>
                  <a:xfrm>
                    <a:off x="2496269" y="1304589"/>
                    <a:ext cx="407089" cy="305057"/>
                    <a:chOff x="2496269" y="1304589"/>
                    <a:chExt cx="407089" cy="305057"/>
                  </a:xfrm>
                </p:grpSpPr>
                <p:sp>
                  <p:nvSpPr>
                    <p:cNvPr id="4371" name="Google Shape;4371;p8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81"/>
                  <p:cNvGrpSpPr/>
                  <p:nvPr/>
                </p:nvGrpSpPr>
                <p:grpSpPr>
                  <a:xfrm>
                    <a:off x="2586468" y="1493376"/>
                    <a:ext cx="358850" cy="349656"/>
                    <a:chOff x="2586468" y="1493376"/>
                    <a:chExt cx="358850" cy="349656"/>
                  </a:xfrm>
                </p:grpSpPr>
                <p:sp>
                  <p:nvSpPr>
                    <p:cNvPr id="4374" name="Google Shape;4374;p8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81"/>
                  <p:cNvGrpSpPr/>
                  <p:nvPr/>
                </p:nvGrpSpPr>
                <p:grpSpPr>
                  <a:xfrm>
                    <a:off x="2807939" y="1494024"/>
                    <a:ext cx="358857" cy="349650"/>
                    <a:chOff x="2807939" y="1494024"/>
                    <a:chExt cx="358857" cy="349650"/>
                  </a:xfrm>
                </p:grpSpPr>
                <p:sp>
                  <p:nvSpPr>
                    <p:cNvPr id="4377" name="Google Shape;4377;p8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81"/>
                  <p:cNvGrpSpPr/>
                  <p:nvPr/>
                </p:nvGrpSpPr>
                <p:grpSpPr>
                  <a:xfrm>
                    <a:off x="2851133" y="1305635"/>
                    <a:ext cx="407089" cy="305057"/>
                    <a:chOff x="2851133" y="1305635"/>
                    <a:chExt cx="407089" cy="305057"/>
                  </a:xfrm>
                </p:grpSpPr>
                <p:sp>
                  <p:nvSpPr>
                    <p:cNvPr id="4380" name="Google Shape;4380;p8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81"/>
                  <p:cNvGrpSpPr/>
                  <p:nvPr/>
                </p:nvGrpSpPr>
                <p:grpSpPr>
                  <a:xfrm>
                    <a:off x="2727495" y="1120652"/>
                    <a:ext cx="300271" cy="396358"/>
                    <a:chOff x="2727495" y="1120652"/>
                    <a:chExt cx="300271" cy="396358"/>
                  </a:xfrm>
                </p:grpSpPr>
                <p:sp>
                  <p:nvSpPr>
                    <p:cNvPr id="4383" name="Google Shape;4383;p8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5" name="Google Shape;4385;p81"/>
                <p:cNvGrpSpPr/>
                <p:nvPr/>
              </p:nvGrpSpPr>
              <p:grpSpPr>
                <a:xfrm>
                  <a:off x="2722305" y="1350460"/>
                  <a:ext cx="308357" cy="308344"/>
                  <a:chOff x="2722305" y="1350460"/>
                  <a:chExt cx="308357" cy="308344"/>
                </a:xfrm>
              </p:grpSpPr>
              <p:sp>
                <p:nvSpPr>
                  <p:cNvPr id="4386" name="Google Shape;4386;p8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7" name="Google Shape;4387;p81"/>
                  <p:cNvGrpSpPr/>
                  <p:nvPr/>
                </p:nvGrpSpPr>
                <p:grpSpPr>
                  <a:xfrm>
                    <a:off x="2725064" y="1364529"/>
                    <a:ext cx="297954" cy="280182"/>
                    <a:chOff x="2725064" y="1364529"/>
                    <a:chExt cx="297954" cy="280182"/>
                  </a:xfrm>
                </p:grpSpPr>
                <p:sp>
                  <p:nvSpPr>
                    <p:cNvPr id="4388" name="Google Shape;4388;p8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393" name="Google Shape;4393;p8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81"/>
          <p:cNvGrpSpPr/>
          <p:nvPr/>
        </p:nvGrpSpPr>
        <p:grpSpPr>
          <a:xfrm>
            <a:off x="3909124" y="2727412"/>
            <a:ext cx="1569144" cy="591015"/>
            <a:chOff x="3820100" y="3023049"/>
            <a:chExt cx="1303926" cy="491162"/>
          </a:xfrm>
        </p:grpSpPr>
        <p:grpSp>
          <p:nvGrpSpPr>
            <p:cNvPr id="4399" name="Google Shape;4399;p81"/>
            <p:cNvGrpSpPr/>
            <p:nvPr/>
          </p:nvGrpSpPr>
          <p:grpSpPr>
            <a:xfrm>
              <a:off x="3820100" y="3023072"/>
              <a:ext cx="1303926" cy="491139"/>
              <a:chOff x="3820100" y="3023072"/>
              <a:chExt cx="1303926" cy="491139"/>
            </a:xfrm>
          </p:grpSpPr>
          <p:sp>
            <p:nvSpPr>
              <p:cNvPr id="4400" name="Google Shape;4400;p8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2" name="Google Shape;4402;p81"/>
            <p:cNvGrpSpPr/>
            <p:nvPr/>
          </p:nvGrpSpPr>
          <p:grpSpPr>
            <a:xfrm>
              <a:off x="4132439" y="3023645"/>
              <a:ext cx="393633" cy="177096"/>
              <a:chOff x="4132439" y="3023645"/>
              <a:chExt cx="393633" cy="177096"/>
            </a:xfrm>
          </p:grpSpPr>
          <p:sp>
            <p:nvSpPr>
              <p:cNvPr id="4403" name="Google Shape;4403;p8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5" name="Google Shape;4405;p81"/>
            <p:cNvGrpSpPr/>
            <p:nvPr/>
          </p:nvGrpSpPr>
          <p:grpSpPr>
            <a:xfrm>
              <a:off x="3921811" y="3023049"/>
              <a:ext cx="1002397" cy="388943"/>
              <a:chOff x="3921811" y="3023049"/>
              <a:chExt cx="1002397" cy="388943"/>
            </a:xfrm>
          </p:grpSpPr>
          <p:sp>
            <p:nvSpPr>
              <p:cNvPr id="4406" name="Google Shape;4406;p8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81"/>
            <p:cNvGrpSpPr/>
            <p:nvPr/>
          </p:nvGrpSpPr>
          <p:grpSpPr>
            <a:xfrm>
              <a:off x="4023645" y="3023049"/>
              <a:ext cx="683032" cy="286722"/>
              <a:chOff x="4023645" y="3023049"/>
              <a:chExt cx="683032" cy="286722"/>
            </a:xfrm>
          </p:grpSpPr>
          <p:sp>
            <p:nvSpPr>
              <p:cNvPr id="4409" name="Google Shape;4409;p8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1" name="Google Shape;4411;p81"/>
          <p:cNvGrpSpPr/>
          <p:nvPr/>
        </p:nvGrpSpPr>
        <p:grpSpPr>
          <a:xfrm>
            <a:off x="1541246" y="1854257"/>
            <a:ext cx="713522" cy="688025"/>
            <a:chOff x="1706078" y="2092648"/>
            <a:chExt cx="660913" cy="637296"/>
          </a:xfrm>
        </p:grpSpPr>
        <p:sp>
          <p:nvSpPr>
            <p:cNvPr id="4412" name="Google Shape;4412;p8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3" name="Google Shape;4413;p81"/>
            <p:cNvGrpSpPr/>
            <p:nvPr/>
          </p:nvGrpSpPr>
          <p:grpSpPr>
            <a:xfrm>
              <a:off x="1706078" y="2092648"/>
              <a:ext cx="660913" cy="575241"/>
              <a:chOff x="1706078" y="2092648"/>
              <a:chExt cx="660913" cy="575241"/>
            </a:xfrm>
          </p:grpSpPr>
          <p:sp>
            <p:nvSpPr>
              <p:cNvPr id="4414" name="Google Shape;4414;p8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7" name="Google Shape;4417;p81"/>
          <p:cNvGrpSpPr/>
          <p:nvPr/>
        </p:nvGrpSpPr>
        <p:grpSpPr>
          <a:xfrm>
            <a:off x="6303104" y="971806"/>
            <a:ext cx="1317459" cy="684168"/>
            <a:chOff x="238125" y="999450"/>
            <a:chExt cx="7140700" cy="3708225"/>
          </a:xfrm>
        </p:grpSpPr>
        <p:sp>
          <p:nvSpPr>
            <p:cNvPr id="4418" name="Google Shape;4418;p8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0" name="Shape 4430"/>
        <p:cNvGrpSpPr/>
        <p:nvPr/>
      </p:nvGrpSpPr>
      <p:grpSpPr>
        <a:xfrm>
          <a:off x="0" y="0"/>
          <a:ext cx="0" cy="0"/>
          <a:chOff x="0" y="0"/>
          <a:chExt cx="0" cy="0"/>
        </a:xfrm>
      </p:grpSpPr>
      <p:grpSp>
        <p:nvGrpSpPr>
          <p:cNvPr id="4431" name="Google Shape;4431;p82"/>
          <p:cNvGrpSpPr/>
          <p:nvPr/>
        </p:nvGrpSpPr>
        <p:grpSpPr>
          <a:xfrm>
            <a:off x="717025" y="967615"/>
            <a:ext cx="1636117" cy="1526144"/>
            <a:chOff x="729238" y="1179665"/>
            <a:chExt cx="1636117" cy="1526144"/>
          </a:xfrm>
        </p:grpSpPr>
        <p:grpSp>
          <p:nvGrpSpPr>
            <p:cNvPr id="4432" name="Google Shape;4432;p82"/>
            <p:cNvGrpSpPr/>
            <p:nvPr/>
          </p:nvGrpSpPr>
          <p:grpSpPr>
            <a:xfrm>
              <a:off x="729238" y="1179665"/>
              <a:ext cx="80700" cy="1526144"/>
              <a:chOff x="729238" y="1179665"/>
              <a:chExt cx="80700" cy="1526144"/>
            </a:xfrm>
          </p:grpSpPr>
          <p:sp>
            <p:nvSpPr>
              <p:cNvPr id="4433" name="Google Shape;4433;p82"/>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2"/>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2"/>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2"/>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82"/>
            <p:cNvGrpSpPr/>
            <p:nvPr/>
          </p:nvGrpSpPr>
          <p:grpSpPr>
            <a:xfrm>
              <a:off x="903098" y="1179665"/>
              <a:ext cx="80700" cy="1526144"/>
              <a:chOff x="903098" y="1179665"/>
              <a:chExt cx="80700" cy="1526144"/>
            </a:xfrm>
          </p:grpSpPr>
          <p:sp>
            <p:nvSpPr>
              <p:cNvPr id="4444" name="Google Shape;4444;p82"/>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2"/>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2"/>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2"/>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2"/>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2"/>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82"/>
            <p:cNvGrpSpPr/>
            <p:nvPr/>
          </p:nvGrpSpPr>
          <p:grpSpPr>
            <a:xfrm>
              <a:off x="1076958" y="1179665"/>
              <a:ext cx="80700" cy="1526144"/>
              <a:chOff x="1076958" y="1179665"/>
              <a:chExt cx="80700" cy="1526144"/>
            </a:xfrm>
          </p:grpSpPr>
          <p:sp>
            <p:nvSpPr>
              <p:cNvPr id="4455" name="Google Shape;4455;p82"/>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2"/>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2"/>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2"/>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2"/>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2"/>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2"/>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82"/>
            <p:cNvGrpSpPr/>
            <p:nvPr/>
          </p:nvGrpSpPr>
          <p:grpSpPr>
            <a:xfrm>
              <a:off x="1247707" y="1179665"/>
              <a:ext cx="80700" cy="1526144"/>
              <a:chOff x="1247707" y="1179665"/>
              <a:chExt cx="80700" cy="1526144"/>
            </a:xfrm>
          </p:grpSpPr>
          <p:sp>
            <p:nvSpPr>
              <p:cNvPr id="4466" name="Google Shape;4466;p82"/>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2"/>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2"/>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6" name="Google Shape;4476;p82"/>
            <p:cNvGrpSpPr/>
            <p:nvPr/>
          </p:nvGrpSpPr>
          <p:grpSpPr>
            <a:xfrm>
              <a:off x="1421567" y="1179665"/>
              <a:ext cx="80700" cy="1526144"/>
              <a:chOff x="1421567" y="1179665"/>
              <a:chExt cx="80700" cy="1526144"/>
            </a:xfrm>
          </p:grpSpPr>
          <p:sp>
            <p:nvSpPr>
              <p:cNvPr id="4477" name="Google Shape;4477;p82"/>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2"/>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2"/>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2"/>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2"/>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2"/>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2"/>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2"/>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7" name="Google Shape;4487;p82"/>
            <p:cNvGrpSpPr/>
            <p:nvPr/>
          </p:nvGrpSpPr>
          <p:grpSpPr>
            <a:xfrm>
              <a:off x="1592327" y="1179665"/>
              <a:ext cx="80700" cy="1526144"/>
              <a:chOff x="1592327" y="1179665"/>
              <a:chExt cx="80700" cy="1526144"/>
            </a:xfrm>
          </p:grpSpPr>
          <p:sp>
            <p:nvSpPr>
              <p:cNvPr id="4488" name="Google Shape;4488;p82"/>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2"/>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2"/>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2"/>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2"/>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2"/>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82"/>
            <p:cNvGrpSpPr/>
            <p:nvPr/>
          </p:nvGrpSpPr>
          <p:grpSpPr>
            <a:xfrm>
              <a:off x="1766187" y="1179665"/>
              <a:ext cx="80700" cy="1526144"/>
              <a:chOff x="1766187" y="1179665"/>
              <a:chExt cx="80700" cy="1526144"/>
            </a:xfrm>
          </p:grpSpPr>
          <p:sp>
            <p:nvSpPr>
              <p:cNvPr id="4499" name="Google Shape;4499;p82"/>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2"/>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2"/>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2"/>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2"/>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2"/>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2"/>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2"/>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2"/>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9" name="Google Shape;4509;p82"/>
            <p:cNvGrpSpPr/>
            <p:nvPr/>
          </p:nvGrpSpPr>
          <p:grpSpPr>
            <a:xfrm>
              <a:off x="1936935" y="1179665"/>
              <a:ext cx="80700" cy="1526144"/>
              <a:chOff x="1936935" y="1179665"/>
              <a:chExt cx="80700" cy="1526144"/>
            </a:xfrm>
          </p:grpSpPr>
          <p:sp>
            <p:nvSpPr>
              <p:cNvPr id="4510" name="Google Shape;4510;p82"/>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2"/>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2"/>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2"/>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2"/>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82"/>
            <p:cNvGrpSpPr/>
            <p:nvPr/>
          </p:nvGrpSpPr>
          <p:grpSpPr>
            <a:xfrm>
              <a:off x="2110795" y="1179665"/>
              <a:ext cx="80700" cy="1526144"/>
              <a:chOff x="2110795" y="1179665"/>
              <a:chExt cx="80700" cy="1526144"/>
            </a:xfrm>
          </p:grpSpPr>
          <p:sp>
            <p:nvSpPr>
              <p:cNvPr id="4521" name="Google Shape;4521;p82"/>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2"/>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2"/>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2"/>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82"/>
            <p:cNvGrpSpPr/>
            <p:nvPr/>
          </p:nvGrpSpPr>
          <p:grpSpPr>
            <a:xfrm>
              <a:off x="2284655" y="1179665"/>
              <a:ext cx="80700" cy="1526144"/>
              <a:chOff x="2284655" y="1179665"/>
              <a:chExt cx="80700" cy="1526144"/>
            </a:xfrm>
          </p:grpSpPr>
          <p:sp>
            <p:nvSpPr>
              <p:cNvPr id="4532" name="Google Shape;4532;p82"/>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2"/>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2"/>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2"/>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2"/>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2"/>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2" name="Google Shape;4542;p82"/>
          <p:cNvGrpSpPr/>
          <p:nvPr/>
        </p:nvGrpSpPr>
        <p:grpSpPr>
          <a:xfrm>
            <a:off x="2611692" y="986753"/>
            <a:ext cx="1364248" cy="1102133"/>
            <a:chOff x="2623904" y="1198803"/>
            <a:chExt cx="1364248" cy="1102133"/>
          </a:xfrm>
        </p:grpSpPr>
        <p:grpSp>
          <p:nvGrpSpPr>
            <p:cNvPr id="4543" name="Google Shape;4543;p82"/>
            <p:cNvGrpSpPr/>
            <p:nvPr/>
          </p:nvGrpSpPr>
          <p:grpSpPr>
            <a:xfrm>
              <a:off x="2623907" y="1198803"/>
              <a:ext cx="1364245" cy="273000"/>
              <a:chOff x="2623907" y="1198803"/>
              <a:chExt cx="1364245" cy="273000"/>
            </a:xfrm>
          </p:grpSpPr>
          <p:sp>
            <p:nvSpPr>
              <p:cNvPr id="4544" name="Google Shape;4544;p8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2"/>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82"/>
            <p:cNvGrpSpPr/>
            <p:nvPr/>
          </p:nvGrpSpPr>
          <p:grpSpPr>
            <a:xfrm>
              <a:off x="2623904" y="1476964"/>
              <a:ext cx="1364245" cy="273000"/>
              <a:chOff x="2623904" y="1476964"/>
              <a:chExt cx="1364245" cy="273000"/>
            </a:xfrm>
          </p:grpSpPr>
          <p:sp>
            <p:nvSpPr>
              <p:cNvPr id="4550" name="Google Shape;4550;p8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2"/>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2"/>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2"/>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82"/>
            <p:cNvGrpSpPr/>
            <p:nvPr/>
          </p:nvGrpSpPr>
          <p:grpSpPr>
            <a:xfrm>
              <a:off x="2623907" y="1749775"/>
              <a:ext cx="1364245" cy="273000"/>
              <a:chOff x="2623907" y="1749775"/>
              <a:chExt cx="1364245" cy="273000"/>
            </a:xfrm>
          </p:grpSpPr>
          <p:sp>
            <p:nvSpPr>
              <p:cNvPr id="4556" name="Google Shape;4556;p8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2"/>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2"/>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82"/>
            <p:cNvGrpSpPr/>
            <p:nvPr/>
          </p:nvGrpSpPr>
          <p:grpSpPr>
            <a:xfrm>
              <a:off x="2623904" y="2027936"/>
              <a:ext cx="1364245" cy="273000"/>
              <a:chOff x="2623904" y="2027936"/>
              <a:chExt cx="1364245" cy="273000"/>
            </a:xfrm>
          </p:grpSpPr>
          <p:sp>
            <p:nvSpPr>
              <p:cNvPr id="4562" name="Google Shape;4562;p8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7" name="Google Shape;4567;p82"/>
          <p:cNvGrpSpPr/>
          <p:nvPr/>
        </p:nvGrpSpPr>
        <p:grpSpPr>
          <a:xfrm>
            <a:off x="2601153" y="2445826"/>
            <a:ext cx="1387541" cy="159124"/>
            <a:chOff x="3200660" y="2180272"/>
            <a:chExt cx="2563824" cy="378237"/>
          </a:xfrm>
        </p:grpSpPr>
        <p:sp>
          <p:nvSpPr>
            <p:cNvPr id="4568" name="Google Shape;4568;p8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82"/>
          <p:cNvGrpSpPr/>
          <p:nvPr/>
        </p:nvGrpSpPr>
        <p:grpSpPr>
          <a:xfrm>
            <a:off x="2597677" y="2723590"/>
            <a:ext cx="1390502" cy="159625"/>
            <a:chOff x="3530150" y="2790075"/>
            <a:chExt cx="1962600" cy="225300"/>
          </a:xfrm>
        </p:grpSpPr>
        <p:sp>
          <p:nvSpPr>
            <p:cNvPr id="4587" name="Google Shape;4587;p82"/>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2"/>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82"/>
          <p:cNvGrpSpPr/>
          <p:nvPr/>
        </p:nvGrpSpPr>
        <p:grpSpPr>
          <a:xfrm>
            <a:off x="2597735" y="3001855"/>
            <a:ext cx="1411629" cy="154175"/>
            <a:chOff x="3558802" y="4011244"/>
            <a:chExt cx="1866000" cy="111600"/>
          </a:xfrm>
        </p:grpSpPr>
        <p:sp>
          <p:nvSpPr>
            <p:cNvPr id="4590" name="Google Shape;4590;p8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82"/>
          <p:cNvGrpSpPr/>
          <p:nvPr/>
        </p:nvGrpSpPr>
        <p:grpSpPr>
          <a:xfrm>
            <a:off x="2598023" y="2207425"/>
            <a:ext cx="1383503" cy="119761"/>
            <a:chOff x="3465975" y="2270258"/>
            <a:chExt cx="1986364" cy="171947"/>
          </a:xfrm>
        </p:grpSpPr>
        <p:sp>
          <p:nvSpPr>
            <p:cNvPr id="4593" name="Google Shape;4593;p8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2"/>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2"/>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2"/>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2"/>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2"/>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82"/>
          <p:cNvGrpSpPr/>
          <p:nvPr/>
        </p:nvGrpSpPr>
        <p:grpSpPr>
          <a:xfrm>
            <a:off x="2609030" y="3571198"/>
            <a:ext cx="1369531" cy="195460"/>
            <a:chOff x="723300" y="4253549"/>
            <a:chExt cx="2276482" cy="324900"/>
          </a:xfrm>
        </p:grpSpPr>
        <p:sp>
          <p:nvSpPr>
            <p:cNvPr id="4602" name="Google Shape;4602;p8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7" name="Google Shape;4607;p82"/>
          <p:cNvGrpSpPr/>
          <p:nvPr/>
        </p:nvGrpSpPr>
        <p:grpSpPr>
          <a:xfrm>
            <a:off x="2598591" y="3272439"/>
            <a:ext cx="1389066" cy="180119"/>
            <a:chOff x="705948" y="3788465"/>
            <a:chExt cx="2308953" cy="299400"/>
          </a:xfrm>
        </p:grpSpPr>
        <p:sp>
          <p:nvSpPr>
            <p:cNvPr id="4608" name="Google Shape;4608;p8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2"/>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2"/>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82"/>
          <p:cNvGrpSpPr/>
          <p:nvPr/>
        </p:nvGrpSpPr>
        <p:grpSpPr>
          <a:xfrm>
            <a:off x="4195581" y="1876393"/>
            <a:ext cx="1433821" cy="191501"/>
            <a:chOff x="4273350" y="2088443"/>
            <a:chExt cx="1433821" cy="191501"/>
          </a:xfrm>
        </p:grpSpPr>
        <p:grpSp>
          <p:nvGrpSpPr>
            <p:cNvPr id="4614" name="Google Shape;4614;p82"/>
            <p:cNvGrpSpPr/>
            <p:nvPr/>
          </p:nvGrpSpPr>
          <p:grpSpPr>
            <a:xfrm>
              <a:off x="4273350" y="2088443"/>
              <a:ext cx="1433821" cy="0"/>
              <a:chOff x="5224975" y="2962250"/>
              <a:chExt cx="1544400" cy="0"/>
            </a:xfrm>
          </p:grpSpPr>
          <p:cxnSp>
            <p:nvCxnSpPr>
              <p:cNvPr id="4615" name="Google Shape;4615;p8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616" name="Google Shape;4616;p8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617" name="Google Shape;4617;p82"/>
            <p:cNvGrpSpPr/>
            <p:nvPr/>
          </p:nvGrpSpPr>
          <p:grpSpPr>
            <a:xfrm>
              <a:off x="4273350" y="2279944"/>
              <a:ext cx="1433821" cy="0"/>
              <a:chOff x="5224975" y="2962250"/>
              <a:chExt cx="1544400" cy="0"/>
            </a:xfrm>
          </p:grpSpPr>
          <p:cxnSp>
            <p:nvCxnSpPr>
              <p:cNvPr id="4618" name="Google Shape;4618;p8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619" name="Google Shape;4619;p8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620" name="Google Shape;4620;p82"/>
          <p:cNvGrpSpPr/>
          <p:nvPr/>
        </p:nvGrpSpPr>
        <p:grpSpPr>
          <a:xfrm>
            <a:off x="2646528" y="3885297"/>
            <a:ext cx="1304609" cy="294074"/>
            <a:chOff x="2658741" y="4097347"/>
            <a:chExt cx="1304609" cy="294074"/>
          </a:xfrm>
        </p:grpSpPr>
        <p:grpSp>
          <p:nvGrpSpPr>
            <p:cNvPr id="4621" name="Google Shape;4621;p82"/>
            <p:cNvGrpSpPr/>
            <p:nvPr/>
          </p:nvGrpSpPr>
          <p:grpSpPr>
            <a:xfrm>
              <a:off x="2658741" y="4097347"/>
              <a:ext cx="118572" cy="294074"/>
              <a:chOff x="3343310" y="4475555"/>
              <a:chExt cx="127717" cy="316753"/>
            </a:xfrm>
          </p:grpSpPr>
          <p:sp>
            <p:nvSpPr>
              <p:cNvPr id="4622" name="Google Shape;4622;p8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82"/>
            <p:cNvGrpSpPr/>
            <p:nvPr/>
          </p:nvGrpSpPr>
          <p:grpSpPr>
            <a:xfrm>
              <a:off x="3815519" y="4098388"/>
              <a:ext cx="147831" cy="291991"/>
              <a:chOff x="3527539" y="4476677"/>
              <a:chExt cx="159232" cy="314510"/>
            </a:xfrm>
          </p:grpSpPr>
          <p:sp>
            <p:nvSpPr>
              <p:cNvPr id="4625" name="Google Shape;4625;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7" name="Google Shape;4627;p82"/>
            <p:cNvGrpSpPr/>
            <p:nvPr/>
          </p:nvGrpSpPr>
          <p:grpSpPr>
            <a:xfrm>
              <a:off x="3511696" y="4098388"/>
              <a:ext cx="147831" cy="291991"/>
              <a:chOff x="3527539" y="4476677"/>
              <a:chExt cx="159232" cy="314510"/>
            </a:xfrm>
          </p:grpSpPr>
          <p:sp>
            <p:nvSpPr>
              <p:cNvPr id="4628" name="Google Shape;4628;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82"/>
            <p:cNvGrpSpPr/>
            <p:nvPr/>
          </p:nvGrpSpPr>
          <p:grpSpPr>
            <a:xfrm>
              <a:off x="3207874" y="4098388"/>
              <a:ext cx="147831" cy="291991"/>
              <a:chOff x="3527539" y="4476677"/>
              <a:chExt cx="159232" cy="314510"/>
            </a:xfrm>
          </p:grpSpPr>
          <p:sp>
            <p:nvSpPr>
              <p:cNvPr id="4631" name="Google Shape;4631;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82"/>
            <p:cNvGrpSpPr/>
            <p:nvPr/>
          </p:nvGrpSpPr>
          <p:grpSpPr>
            <a:xfrm>
              <a:off x="2933305" y="4097347"/>
              <a:ext cx="118572" cy="294074"/>
              <a:chOff x="3343310" y="4475555"/>
              <a:chExt cx="127717" cy="316753"/>
            </a:xfrm>
          </p:grpSpPr>
          <p:sp>
            <p:nvSpPr>
              <p:cNvPr id="4634" name="Google Shape;4634;p8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6" name="Google Shape;4636;p82"/>
          <p:cNvGrpSpPr/>
          <p:nvPr/>
        </p:nvGrpSpPr>
        <p:grpSpPr>
          <a:xfrm>
            <a:off x="4197136" y="963991"/>
            <a:ext cx="1430711" cy="751237"/>
            <a:chOff x="5159450" y="1919950"/>
            <a:chExt cx="1541050" cy="862500"/>
          </a:xfrm>
        </p:grpSpPr>
        <p:sp>
          <p:nvSpPr>
            <p:cNvPr id="4637" name="Google Shape;4637;p8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638" name="Google Shape;4638;p82"/>
            <p:cNvGrpSpPr/>
            <p:nvPr/>
          </p:nvGrpSpPr>
          <p:grpSpPr>
            <a:xfrm>
              <a:off x="5159450" y="1919950"/>
              <a:ext cx="1541050" cy="862500"/>
              <a:chOff x="5159450" y="1919950"/>
              <a:chExt cx="1541050" cy="862500"/>
            </a:xfrm>
          </p:grpSpPr>
          <p:cxnSp>
            <p:nvCxnSpPr>
              <p:cNvPr id="4639" name="Google Shape;4639;p8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640" name="Google Shape;4640;p8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641" name="Google Shape;4641;p82"/>
          <p:cNvGrpSpPr/>
          <p:nvPr/>
        </p:nvGrpSpPr>
        <p:grpSpPr>
          <a:xfrm>
            <a:off x="4245274" y="2227761"/>
            <a:ext cx="1334436" cy="967914"/>
            <a:chOff x="4294923" y="2439811"/>
            <a:chExt cx="1334436" cy="967914"/>
          </a:xfrm>
        </p:grpSpPr>
        <p:grpSp>
          <p:nvGrpSpPr>
            <p:cNvPr id="4642" name="Google Shape;4642;p82"/>
            <p:cNvGrpSpPr/>
            <p:nvPr/>
          </p:nvGrpSpPr>
          <p:grpSpPr>
            <a:xfrm>
              <a:off x="4960455" y="2469658"/>
              <a:ext cx="668904" cy="885524"/>
              <a:chOff x="4960455" y="2469658"/>
              <a:chExt cx="668904" cy="885524"/>
            </a:xfrm>
          </p:grpSpPr>
          <p:sp>
            <p:nvSpPr>
              <p:cNvPr id="4643" name="Google Shape;4643;p8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9" name="Google Shape;4649;p82"/>
            <p:cNvGrpSpPr/>
            <p:nvPr/>
          </p:nvGrpSpPr>
          <p:grpSpPr>
            <a:xfrm>
              <a:off x="4294923" y="2469658"/>
              <a:ext cx="668951" cy="885524"/>
              <a:chOff x="4294923" y="2469658"/>
              <a:chExt cx="668951" cy="885524"/>
            </a:xfrm>
          </p:grpSpPr>
          <p:sp>
            <p:nvSpPr>
              <p:cNvPr id="4650" name="Google Shape;4650;p8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6" name="Google Shape;4656;p8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7" name="Google Shape;4657;p82"/>
          <p:cNvGrpSpPr/>
          <p:nvPr/>
        </p:nvGrpSpPr>
        <p:grpSpPr>
          <a:xfrm>
            <a:off x="4231477" y="3282206"/>
            <a:ext cx="1430949" cy="897289"/>
            <a:chOff x="4351371" y="3547942"/>
            <a:chExt cx="1345130" cy="843475"/>
          </a:xfrm>
        </p:grpSpPr>
        <p:grpSp>
          <p:nvGrpSpPr>
            <p:cNvPr id="4658" name="Google Shape;4658;p82"/>
            <p:cNvGrpSpPr/>
            <p:nvPr/>
          </p:nvGrpSpPr>
          <p:grpSpPr>
            <a:xfrm>
              <a:off x="4351371" y="4209917"/>
              <a:ext cx="1345130" cy="181500"/>
              <a:chOff x="4351371" y="4209917"/>
              <a:chExt cx="1345130" cy="181500"/>
            </a:xfrm>
          </p:grpSpPr>
          <p:sp>
            <p:nvSpPr>
              <p:cNvPr id="4659" name="Google Shape;4659;p82"/>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0" name="Google Shape;4660;p8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661" name="Google Shape;4661;p82"/>
            <p:cNvGrpSpPr/>
            <p:nvPr/>
          </p:nvGrpSpPr>
          <p:grpSpPr>
            <a:xfrm>
              <a:off x="4403010" y="3985221"/>
              <a:ext cx="1109518" cy="181500"/>
              <a:chOff x="4403010" y="3985221"/>
              <a:chExt cx="1109518" cy="181500"/>
            </a:xfrm>
          </p:grpSpPr>
          <p:sp>
            <p:nvSpPr>
              <p:cNvPr id="4662" name="Google Shape;4662;p82"/>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3" name="Google Shape;4663;p8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664" name="Google Shape;4664;p82"/>
            <p:cNvGrpSpPr/>
            <p:nvPr/>
          </p:nvGrpSpPr>
          <p:grpSpPr>
            <a:xfrm>
              <a:off x="4618704" y="3766582"/>
              <a:ext cx="807858" cy="181500"/>
              <a:chOff x="4618704" y="3766582"/>
              <a:chExt cx="807858" cy="181500"/>
            </a:xfrm>
          </p:grpSpPr>
          <p:sp>
            <p:nvSpPr>
              <p:cNvPr id="4665" name="Google Shape;4665;p82"/>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6" name="Google Shape;4666;p8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667" name="Google Shape;4667;p82"/>
            <p:cNvGrpSpPr/>
            <p:nvPr/>
          </p:nvGrpSpPr>
          <p:grpSpPr>
            <a:xfrm>
              <a:off x="4735238" y="3547942"/>
              <a:ext cx="462839" cy="181500"/>
              <a:chOff x="4735238" y="3547942"/>
              <a:chExt cx="462839" cy="181500"/>
            </a:xfrm>
          </p:grpSpPr>
          <p:sp>
            <p:nvSpPr>
              <p:cNvPr id="4668" name="Google Shape;4668;p82"/>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9" name="Google Shape;4669;p8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670" name="Google Shape;4670;p82"/>
          <p:cNvGrpSpPr/>
          <p:nvPr/>
        </p:nvGrpSpPr>
        <p:grpSpPr>
          <a:xfrm>
            <a:off x="7407835" y="2217530"/>
            <a:ext cx="1020955" cy="928853"/>
            <a:chOff x="926675" y="238125"/>
            <a:chExt cx="5755100" cy="5232975"/>
          </a:xfrm>
        </p:grpSpPr>
        <p:sp>
          <p:nvSpPr>
            <p:cNvPr id="4671" name="Google Shape;4671;p8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82"/>
          <p:cNvGrpSpPr/>
          <p:nvPr/>
        </p:nvGrpSpPr>
        <p:grpSpPr>
          <a:xfrm>
            <a:off x="715208" y="2616265"/>
            <a:ext cx="1695374" cy="1560837"/>
            <a:chOff x="727421" y="2828315"/>
            <a:chExt cx="1695374" cy="1560837"/>
          </a:xfrm>
        </p:grpSpPr>
        <p:grpSp>
          <p:nvGrpSpPr>
            <p:cNvPr id="4676" name="Google Shape;4676;p82"/>
            <p:cNvGrpSpPr/>
            <p:nvPr/>
          </p:nvGrpSpPr>
          <p:grpSpPr>
            <a:xfrm>
              <a:off x="727421" y="2828315"/>
              <a:ext cx="1695374" cy="1560837"/>
              <a:chOff x="734799" y="2782450"/>
              <a:chExt cx="1571100" cy="1577400"/>
            </a:xfrm>
          </p:grpSpPr>
          <p:cxnSp>
            <p:nvCxnSpPr>
              <p:cNvPr id="4677" name="Google Shape;4677;p8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678" name="Google Shape;4678;p8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679" name="Google Shape;4679;p82"/>
            <p:cNvGrpSpPr/>
            <p:nvPr/>
          </p:nvGrpSpPr>
          <p:grpSpPr>
            <a:xfrm>
              <a:off x="819108" y="2882501"/>
              <a:ext cx="1556791" cy="1426186"/>
              <a:chOff x="819108" y="2882501"/>
              <a:chExt cx="1556791" cy="1426186"/>
            </a:xfrm>
          </p:grpSpPr>
          <p:grpSp>
            <p:nvGrpSpPr>
              <p:cNvPr id="4680" name="Google Shape;4680;p82"/>
              <p:cNvGrpSpPr/>
              <p:nvPr/>
            </p:nvGrpSpPr>
            <p:grpSpPr>
              <a:xfrm>
                <a:off x="819108" y="2882501"/>
                <a:ext cx="103104" cy="1426186"/>
                <a:chOff x="4674013" y="3100904"/>
                <a:chExt cx="122758" cy="1698043"/>
              </a:xfrm>
            </p:grpSpPr>
            <p:sp>
              <p:nvSpPr>
                <p:cNvPr id="4681" name="Google Shape;4681;p8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82"/>
              <p:cNvGrpSpPr/>
              <p:nvPr/>
            </p:nvGrpSpPr>
            <p:grpSpPr>
              <a:xfrm>
                <a:off x="1062475" y="2882501"/>
                <a:ext cx="103104" cy="1426186"/>
                <a:chOff x="4940438" y="3100904"/>
                <a:chExt cx="122758" cy="1698043"/>
              </a:xfrm>
            </p:grpSpPr>
            <p:sp>
              <p:nvSpPr>
                <p:cNvPr id="4689" name="Google Shape;4689;p8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82"/>
              <p:cNvGrpSpPr/>
              <p:nvPr/>
            </p:nvGrpSpPr>
            <p:grpSpPr>
              <a:xfrm>
                <a:off x="1299324" y="2882501"/>
                <a:ext cx="103104" cy="1426186"/>
                <a:chOff x="5206863" y="3100904"/>
                <a:chExt cx="122758" cy="1698043"/>
              </a:xfrm>
            </p:grpSpPr>
            <p:sp>
              <p:nvSpPr>
                <p:cNvPr id="4697" name="Google Shape;4697;p8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4" name="Google Shape;4704;p82"/>
              <p:cNvGrpSpPr/>
              <p:nvPr/>
            </p:nvGrpSpPr>
            <p:grpSpPr>
              <a:xfrm>
                <a:off x="1786057" y="2882501"/>
                <a:ext cx="103104" cy="1426186"/>
                <a:chOff x="6006138" y="3143629"/>
                <a:chExt cx="122758" cy="1698043"/>
              </a:xfrm>
            </p:grpSpPr>
            <p:sp>
              <p:nvSpPr>
                <p:cNvPr id="4705" name="Google Shape;4705;p8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82"/>
              <p:cNvGrpSpPr/>
              <p:nvPr/>
            </p:nvGrpSpPr>
            <p:grpSpPr>
              <a:xfrm>
                <a:off x="2029422" y="2882501"/>
                <a:ext cx="103104" cy="1426186"/>
                <a:chOff x="6805413" y="3100904"/>
                <a:chExt cx="122758" cy="1698043"/>
              </a:xfrm>
            </p:grpSpPr>
            <p:sp>
              <p:nvSpPr>
                <p:cNvPr id="4713" name="Google Shape;4713;p8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0" name="Google Shape;4720;p82"/>
              <p:cNvGrpSpPr/>
              <p:nvPr/>
            </p:nvGrpSpPr>
            <p:grpSpPr>
              <a:xfrm>
                <a:off x="2272795" y="2882501"/>
                <a:ext cx="103104" cy="1426186"/>
                <a:chOff x="5206863" y="3100904"/>
                <a:chExt cx="122758" cy="1698043"/>
              </a:xfrm>
            </p:grpSpPr>
            <p:sp>
              <p:nvSpPr>
                <p:cNvPr id="4721" name="Google Shape;4721;p8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8" name="Google Shape;4728;p82"/>
              <p:cNvGrpSpPr/>
              <p:nvPr/>
            </p:nvGrpSpPr>
            <p:grpSpPr>
              <a:xfrm>
                <a:off x="1542694" y="2882501"/>
                <a:ext cx="103104" cy="1426186"/>
                <a:chOff x="6006138" y="3143629"/>
                <a:chExt cx="122758" cy="1698043"/>
              </a:xfrm>
            </p:grpSpPr>
            <p:sp>
              <p:nvSpPr>
                <p:cNvPr id="4729" name="Google Shape;4729;p8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36" name="Google Shape;4736;p82"/>
          <p:cNvGrpSpPr/>
          <p:nvPr/>
        </p:nvGrpSpPr>
        <p:grpSpPr>
          <a:xfrm>
            <a:off x="5671259" y="3305987"/>
            <a:ext cx="2749952" cy="870677"/>
            <a:chOff x="238125" y="1725700"/>
            <a:chExt cx="7139025" cy="2260325"/>
          </a:xfrm>
        </p:grpSpPr>
        <p:sp>
          <p:nvSpPr>
            <p:cNvPr id="4737" name="Google Shape;4737;p8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82"/>
          <p:cNvGrpSpPr/>
          <p:nvPr/>
        </p:nvGrpSpPr>
        <p:grpSpPr>
          <a:xfrm>
            <a:off x="5941423" y="2247733"/>
            <a:ext cx="1105452" cy="916747"/>
            <a:chOff x="5249100" y="1210600"/>
            <a:chExt cx="3502700" cy="2904775"/>
          </a:xfrm>
        </p:grpSpPr>
        <p:sp>
          <p:nvSpPr>
            <p:cNvPr id="4748" name="Google Shape;4748;p8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2" name="Google Shape;4752;p8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753" name="Google Shape;4753;p8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754" name="Google Shape;4754;p8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755" name="Google Shape;4755;p8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756" name="Google Shape;4756;p8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82"/>
          <p:cNvGrpSpPr/>
          <p:nvPr/>
        </p:nvGrpSpPr>
        <p:grpSpPr>
          <a:xfrm>
            <a:off x="7123971" y="967151"/>
            <a:ext cx="1304650" cy="1124856"/>
            <a:chOff x="7287122" y="1165658"/>
            <a:chExt cx="1219413" cy="1051365"/>
          </a:xfrm>
        </p:grpSpPr>
        <p:grpSp>
          <p:nvGrpSpPr>
            <p:cNvPr id="4758" name="Google Shape;4758;p82"/>
            <p:cNvGrpSpPr/>
            <p:nvPr/>
          </p:nvGrpSpPr>
          <p:grpSpPr>
            <a:xfrm>
              <a:off x="7287122" y="1969723"/>
              <a:ext cx="1219413" cy="247300"/>
              <a:chOff x="7287122" y="1969723"/>
              <a:chExt cx="1219413" cy="247300"/>
            </a:xfrm>
          </p:grpSpPr>
          <p:sp>
            <p:nvSpPr>
              <p:cNvPr id="4759" name="Google Shape;4759;p8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0" name="Google Shape;4760;p82"/>
              <p:cNvGrpSpPr/>
              <p:nvPr/>
            </p:nvGrpSpPr>
            <p:grpSpPr>
              <a:xfrm>
                <a:off x="7287122" y="2063892"/>
                <a:ext cx="1151753" cy="73428"/>
                <a:chOff x="7287122" y="2063892"/>
                <a:chExt cx="1151753" cy="73428"/>
              </a:xfrm>
            </p:grpSpPr>
            <p:sp>
              <p:nvSpPr>
                <p:cNvPr id="4761" name="Google Shape;4761;p8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2" name="Google Shape;4762;p8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763" name="Google Shape;4763;p82"/>
            <p:cNvGrpSpPr/>
            <p:nvPr/>
          </p:nvGrpSpPr>
          <p:grpSpPr>
            <a:xfrm>
              <a:off x="7287122" y="1712201"/>
              <a:ext cx="1219403" cy="246767"/>
              <a:chOff x="7287122" y="1712201"/>
              <a:chExt cx="1219403" cy="246767"/>
            </a:xfrm>
          </p:grpSpPr>
          <p:sp>
            <p:nvSpPr>
              <p:cNvPr id="4764" name="Google Shape;4764;p8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5" name="Google Shape;4765;p82"/>
              <p:cNvGrpSpPr/>
              <p:nvPr/>
            </p:nvGrpSpPr>
            <p:grpSpPr>
              <a:xfrm>
                <a:off x="7287122" y="1842861"/>
                <a:ext cx="1005303" cy="73419"/>
                <a:chOff x="7287122" y="1842861"/>
                <a:chExt cx="1005303" cy="73419"/>
              </a:xfrm>
            </p:grpSpPr>
            <p:sp>
              <p:nvSpPr>
                <p:cNvPr id="4766" name="Google Shape;4766;p8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7" name="Google Shape;4767;p8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768" name="Google Shape;4768;p82"/>
            <p:cNvGrpSpPr/>
            <p:nvPr/>
          </p:nvGrpSpPr>
          <p:grpSpPr>
            <a:xfrm>
              <a:off x="7287122" y="1447520"/>
              <a:ext cx="1219403" cy="286667"/>
              <a:chOff x="7287122" y="1447520"/>
              <a:chExt cx="1219403" cy="286667"/>
            </a:xfrm>
          </p:grpSpPr>
          <p:sp>
            <p:nvSpPr>
              <p:cNvPr id="4769" name="Google Shape;4769;p8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0" name="Google Shape;4770;p82"/>
              <p:cNvGrpSpPr/>
              <p:nvPr/>
            </p:nvGrpSpPr>
            <p:grpSpPr>
              <a:xfrm>
                <a:off x="7287122" y="1581977"/>
                <a:ext cx="852803" cy="73428"/>
                <a:chOff x="7287122" y="1581977"/>
                <a:chExt cx="852803" cy="73428"/>
              </a:xfrm>
            </p:grpSpPr>
            <p:sp>
              <p:nvSpPr>
                <p:cNvPr id="4771" name="Google Shape;4771;p8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2" name="Google Shape;4772;p8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773" name="Google Shape;4773;p82"/>
            <p:cNvGrpSpPr/>
            <p:nvPr/>
          </p:nvGrpSpPr>
          <p:grpSpPr>
            <a:xfrm>
              <a:off x="7287122" y="1165658"/>
              <a:ext cx="1219403" cy="344253"/>
              <a:chOff x="7287122" y="1165658"/>
              <a:chExt cx="1219403" cy="344253"/>
            </a:xfrm>
          </p:grpSpPr>
          <p:sp>
            <p:nvSpPr>
              <p:cNvPr id="4774" name="Google Shape;4774;p8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5" name="Google Shape;4775;p82"/>
              <p:cNvGrpSpPr/>
              <p:nvPr/>
            </p:nvGrpSpPr>
            <p:grpSpPr>
              <a:xfrm>
                <a:off x="7287122" y="1341025"/>
                <a:ext cx="695703" cy="73419"/>
                <a:chOff x="7287122" y="1341025"/>
                <a:chExt cx="695703" cy="73419"/>
              </a:xfrm>
            </p:grpSpPr>
            <p:sp>
              <p:nvSpPr>
                <p:cNvPr id="4776" name="Google Shape;4776;p8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7" name="Google Shape;4777;p8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778" name="Google Shape;4778;p82"/>
          <p:cNvGrpSpPr/>
          <p:nvPr/>
        </p:nvGrpSpPr>
        <p:grpSpPr>
          <a:xfrm>
            <a:off x="5790463" y="973174"/>
            <a:ext cx="1397729" cy="1098540"/>
            <a:chOff x="5900602" y="1193063"/>
            <a:chExt cx="1299851" cy="1021707"/>
          </a:xfrm>
        </p:grpSpPr>
        <p:grpSp>
          <p:nvGrpSpPr>
            <p:cNvPr id="4779" name="Google Shape;4779;p82"/>
            <p:cNvGrpSpPr/>
            <p:nvPr/>
          </p:nvGrpSpPr>
          <p:grpSpPr>
            <a:xfrm>
              <a:off x="6520337" y="1193063"/>
              <a:ext cx="341815" cy="799959"/>
              <a:chOff x="6520337" y="1193063"/>
              <a:chExt cx="341815" cy="799959"/>
            </a:xfrm>
          </p:grpSpPr>
          <p:grpSp>
            <p:nvGrpSpPr>
              <p:cNvPr id="4780" name="Google Shape;4780;p82"/>
              <p:cNvGrpSpPr/>
              <p:nvPr/>
            </p:nvGrpSpPr>
            <p:grpSpPr>
              <a:xfrm>
                <a:off x="6520337" y="1589527"/>
                <a:ext cx="213950" cy="403494"/>
                <a:chOff x="6520337" y="1589527"/>
                <a:chExt cx="213950" cy="403494"/>
              </a:xfrm>
            </p:grpSpPr>
            <p:sp>
              <p:nvSpPr>
                <p:cNvPr id="4781" name="Google Shape;4781;p8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3" name="Google Shape;4783;p82"/>
              <p:cNvGrpSpPr/>
              <p:nvPr/>
            </p:nvGrpSpPr>
            <p:grpSpPr>
              <a:xfrm>
                <a:off x="6577204" y="1193063"/>
                <a:ext cx="284947" cy="464512"/>
                <a:chOff x="6577204" y="1193063"/>
                <a:chExt cx="284947" cy="464512"/>
              </a:xfrm>
            </p:grpSpPr>
            <p:sp>
              <p:nvSpPr>
                <p:cNvPr id="4784" name="Google Shape;4784;p8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5" name="Google Shape;4785;p8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786" name="Google Shape;4786;p82"/>
            <p:cNvGrpSpPr/>
            <p:nvPr/>
          </p:nvGrpSpPr>
          <p:grpSpPr>
            <a:xfrm>
              <a:off x="6238903" y="1193063"/>
              <a:ext cx="300475" cy="900152"/>
              <a:chOff x="6238903" y="1193063"/>
              <a:chExt cx="300475" cy="900152"/>
            </a:xfrm>
          </p:grpSpPr>
          <p:grpSp>
            <p:nvGrpSpPr>
              <p:cNvPr id="4787" name="Google Shape;4787;p82"/>
              <p:cNvGrpSpPr/>
              <p:nvPr/>
            </p:nvGrpSpPr>
            <p:grpSpPr>
              <a:xfrm>
                <a:off x="6290865" y="1489315"/>
                <a:ext cx="248514" cy="603900"/>
                <a:chOff x="6290865" y="1489315"/>
                <a:chExt cx="248514" cy="603900"/>
              </a:xfrm>
            </p:grpSpPr>
            <p:sp>
              <p:nvSpPr>
                <p:cNvPr id="4788" name="Google Shape;4788;p8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82"/>
              <p:cNvGrpSpPr/>
              <p:nvPr/>
            </p:nvGrpSpPr>
            <p:grpSpPr>
              <a:xfrm>
                <a:off x="6238903" y="1193063"/>
                <a:ext cx="284947" cy="333087"/>
                <a:chOff x="6238903" y="1193063"/>
                <a:chExt cx="284947" cy="333087"/>
              </a:xfrm>
            </p:grpSpPr>
            <p:sp>
              <p:nvSpPr>
                <p:cNvPr id="4791" name="Google Shape;4791;p8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92" name="Google Shape;4792;p8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793" name="Google Shape;4793;p82"/>
            <p:cNvGrpSpPr/>
            <p:nvPr/>
          </p:nvGrpSpPr>
          <p:grpSpPr>
            <a:xfrm>
              <a:off x="5900602" y="1193063"/>
              <a:ext cx="444345" cy="1021707"/>
              <a:chOff x="5900602" y="1193063"/>
              <a:chExt cx="444345" cy="1021707"/>
            </a:xfrm>
          </p:grpSpPr>
          <p:grpSp>
            <p:nvGrpSpPr>
              <p:cNvPr id="4794" name="Google Shape;4794;p82"/>
              <p:cNvGrpSpPr/>
              <p:nvPr/>
            </p:nvGrpSpPr>
            <p:grpSpPr>
              <a:xfrm>
                <a:off x="6046501" y="1367785"/>
                <a:ext cx="298446" cy="846986"/>
                <a:chOff x="6046501" y="1367785"/>
                <a:chExt cx="298446" cy="846986"/>
              </a:xfrm>
            </p:grpSpPr>
            <p:sp>
              <p:nvSpPr>
                <p:cNvPr id="4795" name="Google Shape;4795;p8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7" name="Google Shape;4797;p82"/>
              <p:cNvGrpSpPr/>
              <p:nvPr/>
            </p:nvGrpSpPr>
            <p:grpSpPr>
              <a:xfrm>
                <a:off x="5900602" y="1193063"/>
                <a:ext cx="284947" cy="182312"/>
                <a:chOff x="5900602" y="1193063"/>
                <a:chExt cx="284947" cy="182312"/>
              </a:xfrm>
            </p:grpSpPr>
            <p:sp>
              <p:nvSpPr>
                <p:cNvPr id="4798" name="Google Shape;4798;p8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99" name="Google Shape;4799;p8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800" name="Google Shape;4800;p82"/>
            <p:cNvGrpSpPr/>
            <p:nvPr/>
          </p:nvGrpSpPr>
          <p:grpSpPr>
            <a:xfrm>
              <a:off x="6738300" y="1193063"/>
              <a:ext cx="462153" cy="707634"/>
              <a:chOff x="6738300" y="1193063"/>
              <a:chExt cx="462153" cy="707634"/>
            </a:xfrm>
          </p:grpSpPr>
          <p:grpSp>
            <p:nvGrpSpPr>
              <p:cNvPr id="4801" name="Google Shape;4801;p82"/>
              <p:cNvGrpSpPr/>
              <p:nvPr/>
            </p:nvGrpSpPr>
            <p:grpSpPr>
              <a:xfrm>
                <a:off x="6915505" y="1193063"/>
                <a:ext cx="284947" cy="597387"/>
                <a:chOff x="6915505" y="1193063"/>
                <a:chExt cx="284947" cy="597387"/>
              </a:xfrm>
            </p:grpSpPr>
            <p:sp>
              <p:nvSpPr>
                <p:cNvPr id="4802" name="Google Shape;4802;p8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3" name="Google Shape;4803;p8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804" name="Google Shape;4804;p82"/>
              <p:cNvGrpSpPr/>
              <p:nvPr/>
            </p:nvGrpSpPr>
            <p:grpSpPr>
              <a:xfrm>
                <a:off x="6738300" y="1684725"/>
                <a:ext cx="230066" cy="215971"/>
                <a:chOff x="6738300" y="1684725"/>
                <a:chExt cx="230066" cy="215971"/>
              </a:xfrm>
            </p:grpSpPr>
            <p:sp>
              <p:nvSpPr>
                <p:cNvPr id="4805" name="Google Shape;4805;p8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810" name="Shape 4810"/>
        <p:cNvGrpSpPr/>
        <p:nvPr/>
      </p:nvGrpSpPr>
      <p:grpSpPr>
        <a:xfrm>
          <a:off x="0" y="0"/>
          <a:ext cx="0" cy="0"/>
          <a:chOff x="0" y="0"/>
          <a:chExt cx="0" cy="0"/>
        </a:xfrm>
      </p:grpSpPr>
      <p:grpSp>
        <p:nvGrpSpPr>
          <p:cNvPr id="4811" name="Google Shape;4811;p83"/>
          <p:cNvGrpSpPr/>
          <p:nvPr/>
        </p:nvGrpSpPr>
        <p:grpSpPr>
          <a:xfrm>
            <a:off x="829359" y="2307635"/>
            <a:ext cx="339235" cy="298186"/>
            <a:chOff x="898875" y="244725"/>
            <a:chExt cx="481800" cy="423500"/>
          </a:xfrm>
        </p:grpSpPr>
        <p:sp>
          <p:nvSpPr>
            <p:cNvPr id="4812" name="Google Shape;4812;p8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3" name="Google Shape;4813;p8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4" name="Google Shape;4814;p8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5" name="Google Shape;4815;p8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6" name="Google Shape;4816;p8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7" name="Google Shape;4817;p8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8" name="Google Shape;4818;p83"/>
          <p:cNvGrpSpPr/>
          <p:nvPr/>
        </p:nvGrpSpPr>
        <p:grpSpPr>
          <a:xfrm>
            <a:off x="1267741" y="2287103"/>
            <a:ext cx="298169" cy="339253"/>
            <a:chOff x="1529350" y="258825"/>
            <a:chExt cx="423475" cy="481825"/>
          </a:xfrm>
        </p:grpSpPr>
        <p:sp>
          <p:nvSpPr>
            <p:cNvPr id="4819" name="Google Shape;4819;p8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0" name="Google Shape;4820;p8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1" name="Google Shape;4821;p83"/>
          <p:cNvGrpSpPr/>
          <p:nvPr/>
        </p:nvGrpSpPr>
        <p:grpSpPr>
          <a:xfrm>
            <a:off x="1660716" y="2367273"/>
            <a:ext cx="340890" cy="178912"/>
            <a:chOff x="2084325" y="363300"/>
            <a:chExt cx="484150" cy="254100"/>
          </a:xfrm>
        </p:grpSpPr>
        <p:sp>
          <p:nvSpPr>
            <p:cNvPr id="4822" name="Google Shape;4822;p8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3" name="Google Shape;4823;p8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4" name="Google Shape;4824;p83"/>
          <p:cNvGrpSpPr/>
          <p:nvPr/>
        </p:nvGrpSpPr>
        <p:grpSpPr>
          <a:xfrm>
            <a:off x="2110011" y="2287102"/>
            <a:ext cx="298169" cy="339253"/>
            <a:chOff x="2707500" y="249400"/>
            <a:chExt cx="423475" cy="481825"/>
          </a:xfrm>
        </p:grpSpPr>
        <p:sp>
          <p:nvSpPr>
            <p:cNvPr id="4825" name="Google Shape;4825;p8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6" name="Google Shape;4826;p8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7" name="Google Shape;4827;p83"/>
          <p:cNvGrpSpPr/>
          <p:nvPr/>
        </p:nvGrpSpPr>
        <p:grpSpPr>
          <a:xfrm>
            <a:off x="2523626" y="2287428"/>
            <a:ext cx="305386" cy="338602"/>
            <a:chOff x="3300325" y="249875"/>
            <a:chExt cx="433725" cy="480900"/>
          </a:xfrm>
        </p:grpSpPr>
        <p:sp>
          <p:nvSpPr>
            <p:cNvPr id="4828" name="Google Shape;4828;p8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9" name="Google Shape;4829;p8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0" name="Google Shape;4830;p8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1" name="Google Shape;4831;p8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2" name="Google Shape;4832;p8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3" name="Google Shape;4833;p8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4" name="Google Shape;4834;p83"/>
          <p:cNvGrpSpPr/>
          <p:nvPr/>
        </p:nvGrpSpPr>
        <p:grpSpPr>
          <a:xfrm>
            <a:off x="2912712" y="2287349"/>
            <a:ext cx="352349" cy="338760"/>
            <a:chOff x="3854700" y="249750"/>
            <a:chExt cx="500425" cy="481125"/>
          </a:xfrm>
        </p:grpSpPr>
        <p:sp>
          <p:nvSpPr>
            <p:cNvPr id="4835" name="Google Shape;4835;p83"/>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6" name="Google Shape;4836;p83"/>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7" name="Google Shape;4837;p83"/>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8" name="Google Shape;4838;p83"/>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9" name="Google Shape;4839;p83"/>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0" name="Google Shape;4840;p83"/>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1" name="Google Shape;4841;p83"/>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2" name="Google Shape;4842;p83"/>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3" name="Google Shape;4843;p83"/>
          <p:cNvGrpSpPr/>
          <p:nvPr/>
        </p:nvGrpSpPr>
        <p:grpSpPr>
          <a:xfrm>
            <a:off x="3330701" y="2287349"/>
            <a:ext cx="352349" cy="338760"/>
            <a:chOff x="4447550" y="249750"/>
            <a:chExt cx="500425" cy="481125"/>
          </a:xfrm>
        </p:grpSpPr>
        <p:sp>
          <p:nvSpPr>
            <p:cNvPr id="4844" name="Google Shape;4844;p8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5" name="Google Shape;4845;p8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6" name="Google Shape;4846;p83"/>
          <p:cNvGrpSpPr/>
          <p:nvPr/>
        </p:nvGrpSpPr>
        <p:grpSpPr>
          <a:xfrm>
            <a:off x="3759902" y="2287102"/>
            <a:ext cx="339253" cy="339253"/>
            <a:chOff x="5049725" y="249400"/>
            <a:chExt cx="481825" cy="481825"/>
          </a:xfrm>
        </p:grpSpPr>
        <p:sp>
          <p:nvSpPr>
            <p:cNvPr id="4847" name="Google Shape;4847;p8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8" name="Google Shape;4848;p8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9" name="Google Shape;4849;p83"/>
          <p:cNvGrpSpPr/>
          <p:nvPr/>
        </p:nvGrpSpPr>
        <p:grpSpPr>
          <a:xfrm>
            <a:off x="4173843" y="2287102"/>
            <a:ext cx="339253" cy="339253"/>
            <a:chOff x="5660400" y="238125"/>
            <a:chExt cx="481825" cy="481825"/>
          </a:xfrm>
        </p:grpSpPr>
        <p:sp>
          <p:nvSpPr>
            <p:cNvPr id="4850" name="Google Shape;4850;p8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1" name="Google Shape;4851;p8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2" name="Google Shape;4852;p83"/>
          <p:cNvGrpSpPr/>
          <p:nvPr/>
        </p:nvGrpSpPr>
        <p:grpSpPr>
          <a:xfrm>
            <a:off x="4590529" y="2287102"/>
            <a:ext cx="339253" cy="339253"/>
            <a:chOff x="6235400" y="249400"/>
            <a:chExt cx="481825" cy="481825"/>
          </a:xfrm>
        </p:grpSpPr>
        <p:sp>
          <p:nvSpPr>
            <p:cNvPr id="4853" name="Google Shape;4853;p83"/>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4" name="Google Shape;4854;p83"/>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5" name="Google Shape;4855;p83"/>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6" name="Google Shape;4856;p83"/>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7" name="Google Shape;4857;p83"/>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8" name="Google Shape;4858;p83"/>
          <p:cNvGrpSpPr/>
          <p:nvPr/>
        </p:nvGrpSpPr>
        <p:grpSpPr>
          <a:xfrm>
            <a:off x="828875" y="2731810"/>
            <a:ext cx="340204" cy="298116"/>
            <a:chOff x="899850" y="871450"/>
            <a:chExt cx="483175" cy="423400"/>
          </a:xfrm>
        </p:grpSpPr>
        <p:sp>
          <p:nvSpPr>
            <p:cNvPr id="4859" name="Google Shape;4859;p8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0" name="Google Shape;4860;p8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1" name="Google Shape;4861;p8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2" name="Google Shape;4862;p8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63" name="Google Shape;4863;p83"/>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64" name="Google Shape;4864;p83"/>
          <p:cNvGrpSpPr/>
          <p:nvPr/>
        </p:nvGrpSpPr>
        <p:grpSpPr>
          <a:xfrm>
            <a:off x="1660875" y="2711232"/>
            <a:ext cx="340573" cy="339271"/>
            <a:chOff x="2085450" y="842250"/>
            <a:chExt cx="483700" cy="481850"/>
          </a:xfrm>
        </p:grpSpPr>
        <p:sp>
          <p:nvSpPr>
            <p:cNvPr id="4865" name="Google Shape;4865;p8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6" name="Google Shape;4866;p8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7" name="Google Shape;4867;p8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8" name="Google Shape;4868;p83"/>
          <p:cNvGrpSpPr/>
          <p:nvPr/>
        </p:nvGrpSpPr>
        <p:grpSpPr>
          <a:xfrm>
            <a:off x="2089443" y="2711241"/>
            <a:ext cx="339306" cy="339253"/>
            <a:chOff x="2685825" y="840375"/>
            <a:chExt cx="481900" cy="481825"/>
          </a:xfrm>
        </p:grpSpPr>
        <p:sp>
          <p:nvSpPr>
            <p:cNvPr id="4869" name="Google Shape;4869;p8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0" name="Google Shape;4870;p8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1" name="Google Shape;4871;p83"/>
          <p:cNvGrpSpPr/>
          <p:nvPr/>
        </p:nvGrpSpPr>
        <p:grpSpPr>
          <a:xfrm>
            <a:off x="2501104" y="2710924"/>
            <a:ext cx="350431" cy="339887"/>
            <a:chOff x="3270675" y="841800"/>
            <a:chExt cx="497700" cy="482725"/>
          </a:xfrm>
        </p:grpSpPr>
        <p:sp>
          <p:nvSpPr>
            <p:cNvPr id="4872" name="Google Shape;4872;p8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3" name="Google Shape;4873;p8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4" name="Google Shape;4874;p8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75" name="Google Shape;4875;p83"/>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76" name="Google Shape;4876;p83"/>
          <p:cNvGrpSpPr/>
          <p:nvPr/>
        </p:nvGrpSpPr>
        <p:grpSpPr>
          <a:xfrm>
            <a:off x="3337249" y="2731783"/>
            <a:ext cx="339253" cy="298169"/>
            <a:chOff x="4467200" y="877100"/>
            <a:chExt cx="481825" cy="423475"/>
          </a:xfrm>
        </p:grpSpPr>
        <p:sp>
          <p:nvSpPr>
            <p:cNvPr id="4877" name="Google Shape;4877;p8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8" name="Google Shape;4878;p8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9" name="Google Shape;4879;p8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0" name="Google Shape;4880;p8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1" name="Google Shape;4881;p83"/>
          <p:cNvGrpSpPr/>
          <p:nvPr/>
        </p:nvGrpSpPr>
        <p:grpSpPr>
          <a:xfrm>
            <a:off x="3752140" y="2711232"/>
            <a:ext cx="354778" cy="339271"/>
            <a:chOff x="5045500" y="842250"/>
            <a:chExt cx="503875" cy="481850"/>
          </a:xfrm>
        </p:grpSpPr>
        <p:sp>
          <p:nvSpPr>
            <p:cNvPr id="4882" name="Google Shape;4882;p8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3" name="Google Shape;4883;p8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4" name="Google Shape;4884;p83"/>
          <p:cNvGrpSpPr/>
          <p:nvPr/>
        </p:nvGrpSpPr>
        <p:grpSpPr>
          <a:xfrm>
            <a:off x="4174987" y="2737451"/>
            <a:ext cx="336965" cy="286833"/>
            <a:chOff x="5645200" y="879425"/>
            <a:chExt cx="478575" cy="407375"/>
          </a:xfrm>
        </p:grpSpPr>
        <p:sp>
          <p:nvSpPr>
            <p:cNvPr id="4885" name="Google Shape;4885;p8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6" name="Google Shape;4886;p8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7" name="Google Shape;4887;p8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8" name="Google Shape;4888;p8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9" name="Google Shape;4889;p8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0" name="Google Shape;4890;p8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1" name="Google Shape;4891;p83"/>
          <p:cNvGrpSpPr/>
          <p:nvPr/>
        </p:nvGrpSpPr>
        <p:grpSpPr>
          <a:xfrm>
            <a:off x="4611062" y="2711241"/>
            <a:ext cx="298186" cy="339253"/>
            <a:chOff x="6264525" y="842250"/>
            <a:chExt cx="423500" cy="481825"/>
          </a:xfrm>
        </p:grpSpPr>
        <p:sp>
          <p:nvSpPr>
            <p:cNvPr id="4892" name="Google Shape;4892;p8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3" name="Google Shape;4893;p8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4" name="Google Shape;4894;p8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5" name="Google Shape;4895;p8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6" name="Google Shape;4896;p8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7" name="Google Shape;4897;p8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8" name="Google Shape;4898;p8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9" name="Google Shape;4899;p83"/>
          <p:cNvGrpSpPr/>
          <p:nvPr/>
        </p:nvGrpSpPr>
        <p:grpSpPr>
          <a:xfrm>
            <a:off x="829350" y="3125895"/>
            <a:ext cx="339253" cy="339253"/>
            <a:chOff x="900750" y="1436075"/>
            <a:chExt cx="481825" cy="481825"/>
          </a:xfrm>
        </p:grpSpPr>
        <p:sp>
          <p:nvSpPr>
            <p:cNvPr id="4900" name="Google Shape;4900;p83"/>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1" name="Google Shape;4901;p83"/>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2" name="Google Shape;4902;p83"/>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83"/>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4" name="Google Shape;4904;p83"/>
          <p:cNvGrpSpPr/>
          <p:nvPr/>
        </p:nvGrpSpPr>
        <p:grpSpPr>
          <a:xfrm>
            <a:off x="1247198" y="3186183"/>
            <a:ext cx="339253" cy="218676"/>
            <a:chOff x="1492675" y="1520750"/>
            <a:chExt cx="481825" cy="310575"/>
          </a:xfrm>
        </p:grpSpPr>
        <p:sp>
          <p:nvSpPr>
            <p:cNvPr id="4905" name="Google Shape;4905;p8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6" name="Google Shape;4906;p8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7" name="Google Shape;4907;p83"/>
          <p:cNvGrpSpPr/>
          <p:nvPr/>
        </p:nvGrpSpPr>
        <p:grpSpPr>
          <a:xfrm>
            <a:off x="1654995" y="3125877"/>
            <a:ext cx="352332" cy="339288"/>
            <a:chOff x="2071000" y="1435025"/>
            <a:chExt cx="500400" cy="481875"/>
          </a:xfrm>
        </p:grpSpPr>
        <p:sp>
          <p:nvSpPr>
            <p:cNvPr id="4908" name="Google Shape;4908;p8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9" name="Google Shape;4909;p8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0" name="Google Shape;4910;p8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1" name="Google Shape;4911;p83"/>
          <p:cNvGrpSpPr/>
          <p:nvPr/>
        </p:nvGrpSpPr>
        <p:grpSpPr>
          <a:xfrm>
            <a:off x="2083159" y="3146709"/>
            <a:ext cx="351874" cy="297623"/>
            <a:chOff x="2678350" y="1464650"/>
            <a:chExt cx="499750" cy="422700"/>
          </a:xfrm>
        </p:grpSpPr>
        <p:sp>
          <p:nvSpPr>
            <p:cNvPr id="4912" name="Google Shape;4912;p83"/>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3" name="Google Shape;4913;p83"/>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4" name="Google Shape;4914;p83"/>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5" name="Google Shape;4915;p83"/>
          <p:cNvGrpSpPr/>
          <p:nvPr/>
        </p:nvGrpSpPr>
        <p:grpSpPr>
          <a:xfrm>
            <a:off x="2506692" y="3125895"/>
            <a:ext cx="339253" cy="339253"/>
            <a:chOff x="3271200" y="1435075"/>
            <a:chExt cx="481825" cy="481825"/>
          </a:xfrm>
        </p:grpSpPr>
        <p:sp>
          <p:nvSpPr>
            <p:cNvPr id="4916" name="Google Shape;4916;p8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7" name="Google Shape;4917;p8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8" name="Google Shape;4918;p83"/>
          <p:cNvGrpSpPr/>
          <p:nvPr/>
        </p:nvGrpSpPr>
        <p:grpSpPr>
          <a:xfrm>
            <a:off x="2917165" y="3125877"/>
            <a:ext cx="343442" cy="339288"/>
            <a:chOff x="3858100" y="1435075"/>
            <a:chExt cx="487775" cy="481875"/>
          </a:xfrm>
        </p:grpSpPr>
        <p:sp>
          <p:nvSpPr>
            <p:cNvPr id="4919" name="Google Shape;4919;p8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0" name="Google Shape;4920;p8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1" name="Google Shape;4921;p8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2" name="Google Shape;4922;p8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3" name="Google Shape;4923;p8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4" name="Google Shape;4924;p83"/>
          <p:cNvGrpSpPr/>
          <p:nvPr/>
        </p:nvGrpSpPr>
        <p:grpSpPr>
          <a:xfrm>
            <a:off x="3337249" y="3125895"/>
            <a:ext cx="339253" cy="339253"/>
            <a:chOff x="4456875" y="1435075"/>
            <a:chExt cx="481825" cy="481825"/>
          </a:xfrm>
        </p:grpSpPr>
        <p:sp>
          <p:nvSpPr>
            <p:cNvPr id="4925" name="Google Shape;4925;p8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6" name="Google Shape;4926;p8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7" name="Google Shape;4927;p8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8" name="Google Shape;4928;p8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9" name="Google Shape;4929;p8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8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8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2" name="Google Shape;4932;p8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3" name="Google Shape;4933;p8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4" name="Google Shape;4934;p8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5" name="Google Shape;4935;p8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6" name="Google Shape;4936;p8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8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8" name="Google Shape;4938;p8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9" name="Google Shape;4939;p8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0" name="Google Shape;4940;p8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1" name="Google Shape;4941;p8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2" name="Google Shape;4942;p8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3" name="Google Shape;4943;p8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4" name="Google Shape;4944;p83"/>
          <p:cNvGrpSpPr/>
          <p:nvPr/>
        </p:nvGrpSpPr>
        <p:grpSpPr>
          <a:xfrm>
            <a:off x="3758239" y="3125886"/>
            <a:ext cx="342580" cy="339271"/>
            <a:chOff x="5049725" y="1435050"/>
            <a:chExt cx="486550" cy="481850"/>
          </a:xfrm>
        </p:grpSpPr>
        <p:sp>
          <p:nvSpPr>
            <p:cNvPr id="4945" name="Google Shape;4945;p8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6" name="Google Shape;4946;p8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7" name="Google Shape;4947;p8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8" name="Google Shape;4948;p8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9" name="Google Shape;4949;p83"/>
          <p:cNvGrpSpPr/>
          <p:nvPr/>
        </p:nvGrpSpPr>
        <p:grpSpPr>
          <a:xfrm>
            <a:off x="4173790" y="3125895"/>
            <a:ext cx="339359" cy="339253"/>
            <a:chOff x="5642475" y="1435075"/>
            <a:chExt cx="481975" cy="481825"/>
          </a:xfrm>
        </p:grpSpPr>
        <p:sp>
          <p:nvSpPr>
            <p:cNvPr id="4950" name="Google Shape;4950;p8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1" name="Google Shape;4951;p8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2" name="Google Shape;4952;p8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3" name="Google Shape;4953;p83"/>
          <p:cNvGrpSpPr/>
          <p:nvPr/>
        </p:nvGrpSpPr>
        <p:grpSpPr>
          <a:xfrm>
            <a:off x="4588276" y="3125886"/>
            <a:ext cx="343759" cy="339271"/>
            <a:chOff x="6232000" y="1435050"/>
            <a:chExt cx="488225" cy="481850"/>
          </a:xfrm>
        </p:grpSpPr>
        <p:sp>
          <p:nvSpPr>
            <p:cNvPr id="4954" name="Google Shape;4954;p8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5" name="Google Shape;4955;p8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6" name="Google Shape;4956;p8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7" name="Google Shape;4957;p8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8" name="Google Shape;4958;p8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9" name="Google Shape;4959;p83"/>
          <p:cNvGrpSpPr/>
          <p:nvPr/>
        </p:nvGrpSpPr>
        <p:grpSpPr>
          <a:xfrm>
            <a:off x="849012" y="3539545"/>
            <a:ext cx="299929" cy="337792"/>
            <a:chOff x="924450" y="2028975"/>
            <a:chExt cx="425975" cy="479750"/>
          </a:xfrm>
        </p:grpSpPr>
        <p:sp>
          <p:nvSpPr>
            <p:cNvPr id="4960" name="Google Shape;4960;p8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1" name="Google Shape;4961;p8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2" name="Google Shape;4962;p8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3" name="Google Shape;4963;p83"/>
          <p:cNvGrpSpPr/>
          <p:nvPr/>
        </p:nvGrpSpPr>
        <p:grpSpPr>
          <a:xfrm>
            <a:off x="1661509" y="3559347"/>
            <a:ext cx="339306" cy="298186"/>
            <a:chOff x="2085450" y="2057100"/>
            <a:chExt cx="481900" cy="423500"/>
          </a:xfrm>
        </p:grpSpPr>
        <p:sp>
          <p:nvSpPr>
            <p:cNvPr id="4964" name="Google Shape;4964;p8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8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8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7" name="Google Shape;4967;p83"/>
          <p:cNvGrpSpPr/>
          <p:nvPr/>
        </p:nvGrpSpPr>
        <p:grpSpPr>
          <a:xfrm>
            <a:off x="2089442" y="3582592"/>
            <a:ext cx="339306" cy="251698"/>
            <a:chOff x="2678275" y="2090100"/>
            <a:chExt cx="481900" cy="357475"/>
          </a:xfrm>
        </p:grpSpPr>
        <p:sp>
          <p:nvSpPr>
            <p:cNvPr id="4968" name="Google Shape;4968;p83"/>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9" name="Google Shape;4969;p83"/>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0" name="Google Shape;4970;p83"/>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1" name="Google Shape;4971;p83"/>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2" name="Google Shape;4972;p83"/>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3" name="Google Shape;4973;p83"/>
          <p:cNvGrpSpPr/>
          <p:nvPr/>
        </p:nvGrpSpPr>
        <p:grpSpPr>
          <a:xfrm>
            <a:off x="2566646" y="3594790"/>
            <a:ext cx="219345" cy="227301"/>
            <a:chOff x="3357325" y="2093500"/>
            <a:chExt cx="311525" cy="322825"/>
          </a:xfrm>
        </p:grpSpPr>
        <p:sp>
          <p:nvSpPr>
            <p:cNvPr id="4974" name="Google Shape;4974;p8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5" name="Google Shape;4975;p8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6" name="Google Shape;4976;p8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77" name="Google Shape;4977;p83"/>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78" name="Google Shape;4978;p83"/>
          <p:cNvGrpSpPr/>
          <p:nvPr/>
        </p:nvGrpSpPr>
        <p:grpSpPr>
          <a:xfrm>
            <a:off x="3360836" y="3538814"/>
            <a:ext cx="292078" cy="339253"/>
            <a:chOff x="4492800" y="2027925"/>
            <a:chExt cx="414825" cy="481825"/>
          </a:xfrm>
        </p:grpSpPr>
        <p:sp>
          <p:nvSpPr>
            <p:cNvPr id="4979" name="Google Shape;4979;p8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0" name="Google Shape;4980;p8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1" name="Google Shape;4981;p83"/>
          <p:cNvGrpSpPr/>
          <p:nvPr/>
        </p:nvGrpSpPr>
        <p:grpSpPr>
          <a:xfrm>
            <a:off x="3759928" y="3538805"/>
            <a:ext cx="339200" cy="339271"/>
            <a:chOff x="5049725" y="2027900"/>
            <a:chExt cx="481750" cy="481850"/>
          </a:xfrm>
        </p:grpSpPr>
        <p:sp>
          <p:nvSpPr>
            <p:cNvPr id="4982" name="Google Shape;4982;p83"/>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3" name="Google Shape;4983;p83"/>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4" name="Google Shape;4984;p83"/>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5" name="Google Shape;4985;p83"/>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6" name="Google Shape;4986;p83"/>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7" name="Google Shape;4987;p83"/>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8" name="Google Shape;4988;p83"/>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9" name="Google Shape;4989;p83"/>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0" name="Google Shape;4990;p83"/>
          <p:cNvGrpSpPr/>
          <p:nvPr/>
        </p:nvGrpSpPr>
        <p:grpSpPr>
          <a:xfrm>
            <a:off x="4233524" y="3538893"/>
            <a:ext cx="219890" cy="339095"/>
            <a:chOff x="5726350" y="2028150"/>
            <a:chExt cx="312300" cy="481600"/>
          </a:xfrm>
        </p:grpSpPr>
        <p:sp>
          <p:nvSpPr>
            <p:cNvPr id="4991" name="Google Shape;4991;p83"/>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2" name="Google Shape;4992;p83"/>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3" name="Google Shape;4993;p83"/>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4" name="Google Shape;4994;p83"/>
          <p:cNvGrpSpPr/>
          <p:nvPr/>
        </p:nvGrpSpPr>
        <p:grpSpPr>
          <a:xfrm>
            <a:off x="4593715" y="3542000"/>
            <a:ext cx="332881" cy="332881"/>
            <a:chOff x="6239925" y="2032450"/>
            <a:chExt cx="472775" cy="472775"/>
          </a:xfrm>
        </p:grpSpPr>
        <p:sp>
          <p:nvSpPr>
            <p:cNvPr id="4995" name="Google Shape;4995;p8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6" name="Google Shape;4996;p8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7" name="Google Shape;4997;p83"/>
          <p:cNvGrpSpPr/>
          <p:nvPr/>
        </p:nvGrpSpPr>
        <p:grpSpPr>
          <a:xfrm>
            <a:off x="5042807" y="2364092"/>
            <a:ext cx="334641" cy="185425"/>
            <a:chOff x="903075" y="2730000"/>
            <a:chExt cx="475275" cy="263350"/>
          </a:xfrm>
        </p:grpSpPr>
        <p:sp>
          <p:nvSpPr>
            <p:cNvPr id="4998" name="Google Shape;4998;p83"/>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9" name="Google Shape;4999;p83"/>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0" name="Google Shape;5000;p83"/>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1" name="Google Shape;5001;p83"/>
          <p:cNvGrpSpPr/>
          <p:nvPr/>
        </p:nvGrpSpPr>
        <p:grpSpPr>
          <a:xfrm>
            <a:off x="1247198" y="3538814"/>
            <a:ext cx="339253" cy="339253"/>
            <a:chOff x="1492675" y="2027925"/>
            <a:chExt cx="481825" cy="481825"/>
          </a:xfrm>
        </p:grpSpPr>
        <p:sp>
          <p:nvSpPr>
            <p:cNvPr id="5002" name="Google Shape;5002;p8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3" name="Google Shape;5003;p8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4" name="Google Shape;5004;p8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8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6" name="Google Shape;5006;p8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7" name="Google Shape;5007;p83"/>
          <p:cNvGrpSpPr/>
          <p:nvPr/>
        </p:nvGrpSpPr>
        <p:grpSpPr>
          <a:xfrm>
            <a:off x="5473575" y="2287178"/>
            <a:ext cx="339253" cy="339253"/>
            <a:chOff x="1492675" y="2620775"/>
            <a:chExt cx="481825" cy="481825"/>
          </a:xfrm>
        </p:grpSpPr>
        <p:sp>
          <p:nvSpPr>
            <p:cNvPr id="5008" name="Google Shape;5008;p83"/>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9" name="Google Shape;5009;p83"/>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10" name="Google Shape;5010;p83"/>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11" name="Google Shape;5011;p83"/>
          <p:cNvGrpSpPr/>
          <p:nvPr/>
        </p:nvGrpSpPr>
        <p:grpSpPr>
          <a:xfrm>
            <a:off x="6297328" y="2303161"/>
            <a:ext cx="333585" cy="307287"/>
            <a:chOff x="2682350" y="2643425"/>
            <a:chExt cx="473775" cy="436425"/>
          </a:xfrm>
        </p:grpSpPr>
        <p:sp>
          <p:nvSpPr>
            <p:cNvPr id="5012" name="Google Shape;5012;p8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3" name="Google Shape;5013;p8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4" name="Google Shape;5014;p8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5" name="Google Shape;5015;p8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6" name="Google Shape;5016;p8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7" name="Google Shape;5017;p8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8" name="Google Shape;5018;p8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9" name="Google Shape;5019;p83"/>
          <p:cNvGrpSpPr/>
          <p:nvPr/>
        </p:nvGrpSpPr>
        <p:grpSpPr>
          <a:xfrm>
            <a:off x="6762818" y="2287178"/>
            <a:ext cx="238531" cy="339253"/>
            <a:chOff x="3342725" y="2620775"/>
            <a:chExt cx="338775" cy="481825"/>
          </a:xfrm>
        </p:grpSpPr>
        <p:sp>
          <p:nvSpPr>
            <p:cNvPr id="5020" name="Google Shape;5020;p8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1" name="Google Shape;5021;p8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2" name="Google Shape;5022;p8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3" name="Google Shape;5023;p83"/>
          <p:cNvGrpSpPr/>
          <p:nvPr/>
        </p:nvGrpSpPr>
        <p:grpSpPr>
          <a:xfrm>
            <a:off x="7156568" y="2287178"/>
            <a:ext cx="278296" cy="339253"/>
            <a:chOff x="3907325" y="2620775"/>
            <a:chExt cx="395250" cy="481825"/>
          </a:xfrm>
        </p:grpSpPr>
        <p:sp>
          <p:nvSpPr>
            <p:cNvPr id="5024" name="Google Shape;5024;p8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5" name="Google Shape;5025;p8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6" name="Google Shape;5026;p8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7" name="Google Shape;5027;p8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8" name="Google Shape;5028;p83"/>
          <p:cNvGrpSpPr/>
          <p:nvPr/>
        </p:nvGrpSpPr>
        <p:grpSpPr>
          <a:xfrm>
            <a:off x="7549755" y="2297783"/>
            <a:ext cx="339253" cy="318042"/>
            <a:chOff x="4456875" y="2635825"/>
            <a:chExt cx="481825" cy="451700"/>
          </a:xfrm>
        </p:grpSpPr>
        <p:sp>
          <p:nvSpPr>
            <p:cNvPr id="5029" name="Google Shape;5029;p8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0" name="Google Shape;5030;p8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1" name="Google Shape;5031;p8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2" name="Google Shape;5032;p8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3" name="Google Shape;5033;p8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4" name="Google Shape;5034;p8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5" name="Google Shape;5035;p83"/>
          <p:cNvGrpSpPr/>
          <p:nvPr/>
        </p:nvGrpSpPr>
        <p:grpSpPr>
          <a:xfrm>
            <a:off x="7974679" y="2297783"/>
            <a:ext cx="339253" cy="318042"/>
            <a:chOff x="5049725" y="2635825"/>
            <a:chExt cx="481825" cy="451700"/>
          </a:xfrm>
        </p:grpSpPr>
        <p:sp>
          <p:nvSpPr>
            <p:cNvPr id="5036" name="Google Shape;5036;p8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7" name="Google Shape;5037;p8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8" name="Google Shape;5038;p8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9" name="Google Shape;5039;p83"/>
          <p:cNvGrpSpPr/>
          <p:nvPr/>
        </p:nvGrpSpPr>
        <p:grpSpPr>
          <a:xfrm>
            <a:off x="2375386" y="3952243"/>
            <a:ext cx="338566" cy="338373"/>
            <a:chOff x="5643000" y="2621375"/>
            <a:chExt cx="480850" cy="480575"/>
          </a:xfrm>
        </p:grpSpPr>
        <p:sp>
          <p:nvSpPr>
            <p:cNvPr id="5040" name="Google Shape;5040;p8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1" name="Google Shape;5041;p8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2" name="Google Shape;5042;p8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3" name="Google Shape;5043;p8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4" name="Google Shape;5044;p8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5" name="Google Shape;5045;p8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6" name="Google Shape;5046;p8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7" name="Google Shape;5047;p83"/>
          <p:cNvGrpSpPr/>
          <p:nvPr/>
        </p:nvGrpSpPr>
        <p:grpSpPr>
          <a:xfrm>
            <a:off x="4192782" y="3951803"/>
            <a:ext cx="339359" cy="339253"/>
            <a:chOff x="6235250" y="2620775"/>
            <a:chExt cx="481975" cy="481825"/>
          </a:xfrm>
        </p:grpSpPr>
        <p:sp>
          <p:nvSpPr>
            <p:cNvPr id="5048" name="Google Shape;5048;p83"/>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9" name="Google Shape;5049;p83"/>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0" name="Google Shape;5050;p83"/>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1" name="Google Shape;5051;p83"/>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2" name="Google Shape;5052;p83"/>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53" name="Google Shape;5053;p83"/>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54" name="Google Shape;5054;p83"/>
          <p:cNvGrpSpPr/>
          <p:nvPr/>
        </p:nvGrpSpPr>
        <p:grpSpPr>
          <a:xfrm>
            <a:off x="5472652" y="2711317"/>
            <a:ext cx="341101" cy="339253"/>
            <a:chOff x="1535000" y="3223325"/>
            <a:chExt cx="484450" cy="481825"/>
          </a:xfrm>
        </p:grpSpPr>
        <p:sp>
          <p:nvSpPr>
            <p:cNvPr id="5055" name="Google Shape;5055;p83"/>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6" name="Google Shape;5056;p83"/>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7" name="Google Shape;5057;p83"/>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8" name="Google Shape;5058;p83"/>
          <p:cNvGrpSpPr/>
          <p:nvPr/>
        </p:nvGrpSpPr>
        <p:grpSpPr>
          <a:xfrm>
            <a:off x="5880219" y="2746618"/>
            <a:ext cx="339253" cy="268649"/>
            <a:chOff x="2085525" y="3263750"/>
            <a:chExt cx="481825" cy="381550"/>
          </a:xfrm>
        </p:grpSpPr>
        <p:sp>
          <p:nvSpPr>
            <p:cNvPr id="5059" name="Google Shape;5059;p83"/>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0" name="Google Shape;5060;p83"/>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61" name="Google Shape;5061;p83"/>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62" name="Google Shape;5062;p83"/>
          <p:cNvGrpSpPr/>
          <p:nvPr/>
        </p:nvGrpSpPr>
        <p:grpSpPr>
          <a:xfrm>
            <a:off x="6711982" y="2711308"/>
            <a:ext cx="340204" cy="339271"/>
            <a:chOff x="3270450" y="3213625"/>
            <a:chExt cx="483175" cy="481850"/>
          </a:xfrm>
        </p:grpSpPr>
        <p:sp>
          <p:nvSpPr>
            <p:cNvPr id="5063" name="Google Shape;5063;p8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4" name="Google Shape;5064;p8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5" name="Google Shape;5065;p83"/>
          <p:cNvGrpSpPr/>
          <p:nvPr/>
        </p:nvGrpSpPr>
        <p:grpSpPr>
          <a:xfrm>
            <a:off x="7211250" y="2711317"/>
            <a:ext cx="168931" cy="339253"/>
            <a:chOff x="3984950" y="3213600"/>
            <a:chExt cx="239925" cy="481825"/>
          </a:xfrm>
        </p:grpSpPr>
        <p:sp>
          <p:nvSpPr>
            <p:cNvPr id="5066" name="Google Shape;5066;p83"/>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7" name="Google Shape;5067;p83"/>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68" name="Google Shape;5068;p83"/>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9" name="Google Shape;5069;p83"/>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70" name="Google Shape;5070;p83"/>
          <p:cNvGrpSpPr/>
          <p:nvPr/>
        </p:nvGrpSpPr>
        <p:grpSpPr>
          <a:xfrm>
            <a:off x="1874281" y="3981487"/>
            <a:ext cx="355218" cy="279880"/>
            <a:chOff x="5629975" y="3255775"/>
            <a:chExt cx="504500" cy="397500"/>
          </a:xfrm>
        </p:grpSpPr>
        <p:sp>
          <p:nvSpPr>
            <p:cNvPr id="5071" name="Google Shape;5071;p83"/>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2" name="Google Shape;5072;p83"/>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3" name="Google Shape;5073;p83"/>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4" name="Google Shape;5074;p83"/>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5" name="Google Shape;5075;p83"/>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6" name="Google Shape;5076;p83"/>
          <p:cNvGrpSpPr/>
          <p:nvPr/>
        </p:nvGrpSpPr>
        <p:grpSpPr>
          <a:xfrm>
            <a:off x="3755839" y="3981593"/>
            <a:ext cx="340256" cy="279669"/>
            <a:chOff x="6234950" y="3255925"/>
            <a:chExt cx="483250" cy="397200"/>
          </a:xfrm>
        </p:grpSpPr>
        <p:sp>
          <p:nvSpPr>
            <p:cNvPr id="5077" name="Google Shape;5077;p83"/>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8" name="Google Shape;5078;p83"/>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9" name="Google Shape;5079;p83"/>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0" name="Google Shape;5080;p83"/>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1" name="Google Shape;5081;p83"/>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2" name="Google Shape;5082;p83"/>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3" name="Google Shape;5083;p83"/>
          <p:cNvGrpSpPr/>
          <p:nvPr/>
        </p:nvGrpSpPr>
        <p:grpSpPr>
          <a:xfrm>
            <a:off x="5051107" y="3125970"/>
            <a:ext cx="318042" cy="339253"/>
            <a:chOff x="914900" y="3806450"/>
            <a:chExt cx="451700" cy="481825"/>
          </a:xfrm>
        </p:grpSpPr>
        <p:sp>
          <p:nvSpPr>
            <p:cNvPr id="5084" name="Google Shape;5084;p83"/>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5" name="Google Shape;5085;p83"/>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6" name="Google Shape;5086;p83"/>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7" name="Google Shape;5087;p83"/>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8" name="Google Shape;5088;p83"/>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9" name="Google Shape;5089;p83"/>
          <p:cNvGrpSpPr/>
          <p:nvPr/>
        </p:nvGrpSpPr>
        <p:grpSpPr>
          <a:xfrm>
            <a:off x="5470028" y="3125785"/>
            <a:ext cx="346347" cy="339623"/>
            <a:chOff x="1490050" y="3805975"/>
            <a:chExt cx="491900" cy="482350"/>
          </a:xfrm>
        </p:grpSpPr>
        <p:sp>
          <p:nvSpPr>
            <p:cNvPr id="5090" name="Google Shape;5090;p8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1" name="Google Shape;5091;p8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2" name="Google Shape;5092;p8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3" name="Google Shape;5093;p8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4" name="Google Shape;5094;p83"/>
          <p:cNvGrpSpPr/>
          <p:nvPr/>
        </p:nvGrpSpPr>
        <p:grpSpPr>
          <a:xfrm>
            <a:off x="5893896" y="3125970"/>
            <a:ext cx="311899" cy="339253"/>
            <a:chOff x="2104275" y="3806450"/>
            <a:chExt cx="442975" cy="481825"/>
          </a:xfrm>
        </p:grpSpPr>
        <p:sp>
          <p:nvSpPr>
            <p:cNvPr id="5095" name="Google Shape;5095;p83"/>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6" name="Google Shape;5096;p83"/>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7" name="Google Shape;5097;p83"/>
          <p:cNvGrpSpPr/>
          <p:nvPr/>
        </p:nvGrpSpPr>
        <p:grpSpPr>
          <a:xfrm>
            <a:off x="6317413" y="3125970"/>
            <a:ext cx="293416" cy="339253"/>
            <a:chOff x="2710875" y="3806450"/>
            <a:chExt cx="416725" cy="481825"/>
          </a:xfrm>
        </p:grpSpPr>
        <p:sp>
          <p:nvSpPr>
            <p:cNvPr id="5098" name="Google Shape;5098;p8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9" name="Google Shape;5099;p8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0" name="Google Shape;5100;p83"/>
          <p:cNvGrpSpPr/>
          <p:nvPr/>
        </p:nvGrpSpPr>
        <p:grpSpPr>
          <a:xfrm>
            <a:off x="6712457" y="3166412"/>
            <a:ext cx="339253" cy="258369"/>
            <a:chOff x="3271200" y="3863875"/>
            <a:chExt cx="481825" cy="366950"/>
          </a:xfrm>
        </p:grpSpPr>
        <p:sp>
          <p:nvSpPr>
            <p:cNvPr id="5101" name="Google Shape;5101;p8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2" name="Google Shape;5102;p8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3" name="Google Shape;5103;p83"/>
          <p:cNvGrpSpPr/>
          <p:nvPr/>
        </p:nvGrpSpPr>
        <p:grpSpPr>
          <a:xfrm>
            <a:off x="7147952" y="3126199"/>
            <a:ext cx="295528" cy="338795"/>
            <a:chOff x="3895050" y="3806775"/>
            <a:chExt cx="419725" cy="481175"/>
          </a:xfrm>
        </p:grpSpPr>
        <p:sp>
          <p:nvSpPr>
            <p:cNvPr id="5104" name="Google Shape;5104;p83"/>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5" name="Google Shape;5105;p83"/>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6" name="Google Shape;5106;p83"/>
          <p:cNvGrpSpPr/>
          <p:nvPr/>
        </p:nvGrpSpPr>
        <p:grpSpPr>
          <a:xfrm>
            <a:off x="7551234" y="3125979"/>
            <a:ext cx="336296" cy="339235"/>
            <a:chOff x="4464775" y="3806475"/>
            <a:chExt cx="477625" cy="481800"/>
          </a:xfrm>
        </p:grpSpPr>
        <p:sp>
          <p:nvSpPr>
            <p:cNvPr id="5107" name="Google Shape;5107;p83"/>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8" name="Google Shape;5108;p83"/>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9" name="Google Shape;5109;p83"/>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0" name="Google Shape;5110;p83"/>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1" name="Google Shape;5111;p83"/>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2" name="Google Shape;5112;p83"/>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3" name="Google Shape;5113;p83"/>
          <p:cNvGrpSpPr/>
          <p:nvPr/>
        </p:nvGrpSpPr>
        <p:grpSpPr>
          <a:xfrm>
            <a:off x="7974679" y="3125970"/>
            <a:ext cx="339253" cy="339253"/>
            <a:chOff x="5049725" y="3806450"/>
            <a:chExt cx="481825" cy="481825"/>
          </a:xfrm>
        </p:grpSpPr>
        <p:sp>
          <p:nvSpPr>
            <p:cNvPr id="5114" name="Google Shape;5114;p8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5" name="Google Shape;5115;p8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6" name="Google Shape;5116;p8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7" name="Google Shape;5117;p83"/>
          <p:cNvGrpSpPr/>
          <p:nvPr/>
        </p:nvGrpSpPr>
        <p:grpSpPr>
          <a:xfrm>
            <a:off x="1461983" y="3951798"/>
            <a:ext cx="339253" cy="339253"/>
            <a:chOff x="5651375" y="3806450"/>
            <a:chExt cx="481825" cy="481825"/>
          </a:xfrm>
        </p:grpSpPr>
        <p:sp>
          <p:nvSpPr>
            <p:cNvPr id="5118" name="Google Shape;5118;p8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9" name="Google Shape;5119;p8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0" name="Google Shape;5120;p8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1" name="Google Shape;5121;p8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2" name="Google Shape;5122;p83"/>
          <p:cNvGrpSpPr/>
          <p:nvPr/>
        </p:nvGrpSpPr>
        <p:grpSpPr>
          <a:xfrm>
            <a:off x="3360663" y="3953787"/>
            <a:ext cx="298503" cy="335275"/>
            <a:chOff x="6264300" y="3809300"/>
            <a:chExt cx="423950" cy="476175"/>
          </a:xfrm>
        </p:grpSpPr>
        <p:sp>
          <p:nvSpPr>
            <p:cNvPr id="5123" name="Google Shape;5123;p83"/>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4" name="Google Shape;5124;p83"/>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5" name="Google Shape;5125;p83"/>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6" name="Google Shape;5126;p83"/>
          <p:cNvGrpSpPr/>
          <p:nvPr/>
        </p:nvGrpSpPr>
        <p:grpSpPr>
          <a:xfrm>
            <a:off x="5039841" y="3538881"/>
            <a:ext cx="340573" cy="339271"/>
            <a:chOff x="898875" y="4399275"/>
            <a:chExt cx="483700" cy="481850"/>
          </a:xfrm>
        </p:grpSpPr>
        <p:sp>
          <p:nvSpPr>
            <p:cNvPr id="5127" name="Google Shape;5127;p8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8" name="Google Shape;5128;p83"/>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9" name="Google Shape;5129;p8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0" name="Google Shape;5130;p8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1" name="Google Shape;5131;p8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2" name="Google Shape;5132;p8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3" name="Google Shape;5133;p8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4" name="Google Shape;5134;p8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5" name="Google Shape;5135;p83"/>
          <p:cNvGrpSpPr/>
          <p:nvPr/>
        </p:nvGrpSpPr>
        <p:grpSpPr>
          <a:xfrm>
            <a:off x="5473575" y="3554133"/>
            <a:ext cx="339253" cy="308765"/>
            <a:chOff x="1492675" y="4420975"/>
            <a:chExt cx="481825" cy="438525"/>
          </a:xfrm>
        </p:grpSpPr>
        <p:sp>
          <p:nvSpPr>
            <p:cNvPr id="5136" name="Google Shape;5136;p8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7" name="Google Shape;5137;p8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8" name="Google Shape;5138;p8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9" name="Google Shape;5139;p8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0" name="Google Shape;5140;p8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1" name="Google Shape;5141;p83"/>
          <p:cNvGrpSpPr/>
          <p:nvPr/>
        </p:nvGrpSpPr>
        <p:grpSpPr>
          <a:xfrm>
            <a:off x="5878556" y="3539558"/>
            <a:ext cx="342580" cy="337915"/>
            <a:chOff x="2084100" y="4400250"/>
            <a:chExt cx="486550" cy="479925"/>
          </a:xfrm>
        </p:grpSpPr>
        <p:sp>
          <p:nvSpPr>
            <p:cNvPr id="5142" name="Google Shape;5142;p83"/>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3" name="Google Shape;5143;p83"/>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4" name="Google Shape;5144;p83"/>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5" name="Google Shape;5145;p83"/>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6" name="Google Shape;5146;p83"/>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7" name="Google Shape;5147;p83"/>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8" name="Google Shape;5148;p83"/>
          <p:cNvGrpSpPr/>
          <p:nvPr/>
        </p:nvGrpSpPr>
        <p:grpSpPr>
          <a:xfrm>
            <a:off x="6315036" y="3538907"/>
            <a:ext cx="298169" cy="339218"/>
            <a:chOff x="2707950" y="4399325"/>
            <a:chExt cx="423475" cy="481775"/>
          </a:xfrm>
        </p:grpSpPr>
        <p:sp>
          <p:nvSpPr>
            <p:cNvPr id="5149" name="Google Shape;5149;p8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0" name="Google Shape;5150;p8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1" name="Google Shape;5151;p8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2" name="Google Shape;5152;p8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3" name="Google Shape;5153;p8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4" name="Google Shape;5154;p8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5" name="Google Shape;5155;p8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6" name="Google Shape;5156;p8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7" name="Google Shape;5157;p8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8" name="Google Shape;5158;p8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9" name="Google Shape;5159;p8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0" name="Google Shape;5160;p8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1" name="Google Shape;5161;p83"/>
          <p:cNvGrpSpPr/>
          <p:nvPr/>
        </p:nvGrpSpPr>
        <p:grpSpPr>
          <a:xfrm>
            <a:off x="6744555" y="3538881"/>
            <a:ext cx="275057" cy="339271"/>
            <a:chOff x="3330525" y="4399275"/>
            <a:chExt cx="390650" cy="481850"/>
          </a:xfrm>
        </p:grpSpPr>
        <p:sp>
          <p:nvSpPr>
            <p:cNvPr id="5162" name="Google Shape;5162;p83"/>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3" name="Google Shape;5163;p83"/>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4" name="Google Shape;5164;p83"/>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5" name="Google Shape;5165;p83"/>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6" name="Google Shape;5166;p83"/>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7" name="Google Shape;5167;p83"/>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8" name="Google Shape;5168;p83"/>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9" name="Google Shape;5169;p83"/>
          <p:cNvGrpSpPr/>
          <p:nvPr/>
        </p:nvGrpSpPr>
        <p:grpSpPr>
          <a:xfrm>
            <a:off x="7169084" y="3538890"/>
            <a:ext cx="253265" cy="339253"/>
            <a:chOff x="3938800" y="4399275"/>
            <a:chExt cx="359700" cy="481825"/>
          </a:xfrm>
        </p:grpSpPr>
        <p:sp>
          <p:nvSpPr>
            <p:cNvPr id="5170" name="Google Shape;5170;p8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1" name="Google Shape;5171;p8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2" name="Google Shape;5172;p8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3" name="Google Shape;5173;p8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4" name="Google Shape;5174;p8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5" name="Google Shape;5175;p83"/>
          <p:cNvGrpSpPr/>
          <p:nvPr/>
        </p:nvGrpSpPr>
        <p:grpSpPr>
          <a:xfrm>
            <a:off x="7639862" y="3538890"/>
            <a:ext cx="159039" cy="339253"/>
            <a:chOff x="4584850" y="4399275"/>
            <a:chExt cx="225875" cy="481825"/>
          </a:xfrm>
        </p:grpSpPr>
        <p:sp>
          <p:nvSpPr>
            <p:cNvPr id="5176" name="Google Shape;5176;p8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7" name="Google Shape;5177;p8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78" name="Google Shape;5178;p83"/>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79" name="Google Shape;5179;p83"/>
          <p:cNvGrpSpPr/>
          <p:nvPr/>
        </p:nvGrpSpPr>
        <p:grpSpPr>
          <a:xfrm>
            <a:off x="1049680" y="3951795"/>
            <a:ext cx="339253" cy="339253"/>
            <a:chOff x="5642550" y="4399275"/>
            <a:chExt cx="481825" cy="481825"/>
          </a:xfrm>
        </p:grpSpPr>
        <p:sp>
          <p:nvSpPr>
            <p:cNvPr id="5180" name="Google Shape;5180;p83"/>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1" name="Google Shape;5181;p83"/>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2" name="Google Shape;5182;p83"/>
          <p:cNvGrpSpPr/>
          <p:nvPr/>
        </p:nvGrpSpPr>
        <p:grpSpPr>
          <a:xfrm>
            <a:off x="2859815" y="3963703"/>
            <a:ext cx="363316" cy="315437"/>
            <a:chOff x="6218300" y="4416175"/>
            <a:chExt cx="516000" cy="448000"/>
          </a:xfrm>
        </p:grpSpPr>
        <p:sp>
          <p:nvSpPr>
            <p:cNvPr id="5183" name="Google Shape;5183;p83"/>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4" name="Google Shape;5184;p83"/>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5" name="Google Shape;5185;p83"/>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6" name="Google Shape;5186;p83"/>
          <p:cNvGrpSpPr/>
          <p:nvPr/>
        </p:nvGrpSpPr>
        <p:grpSpPr>
          <a:xfrm>
            <a:off x="5918879" y="3951792"/>
            <a:ext cx="339253" cy="339253"/>
            <a:chOff x="899850" y="4992125"/>
            <a:chExt cx="481825" cy="481825"/>
          </a:xfrm>
        </p:grpSpPr>
        <p:sp>
          <p:nvSpPr>
            <p:cNvPr id="5187" name="Google Shape;5187;p83"/>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8" name="Google Shape;5188;p83"/>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9" name="Google Shape;5189;p83"/>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0" name="Google Shape;5190;p83"/>
          <p:cNvGrpSpPr/>
          <p:nvPr/>
        </p:nvGrpSpPr>
        <p:grpSpPr>
          <a:xfrm>
            <a:off x="5461708" y="3951792"/>
            <a:ext cx="339253" cy="339253"/>
            <a:chOff x="1492675" y="4992125"/>
            <a:chExt cx="481825" cy="481825"/>
          </a:xfrm>
        </p:grpSpPr>
        <p:sp>
          <p:nvSpPr>
            <p:cNvPr id="5191" name="Google Shape;5191;p8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2" name="Google Shape;5192;p8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3" name="Google Shape;5193;p83"/>
          <p:cNvGrpSpPr/>
          <p:nvPr/>
        </p:nvGrpSpPr>
        <p:grpSpPr>
          <a:xfrm>
            <a:off x="5004462" y="3951792"/>
            <a:ext cx="339253" cy="339253"/>
            <a:chOff x="2085525" y="4992125"/>
            <a:chExt cx="481825" cy="481825"/>
          </a:xfrm>
        </p:grpSpPr>
        <p:sp>
          <p:nvSpPr>
            <p:cNvPr id="5194" name="Google Shape;5194;p8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5" name="Google Shape;5195;p8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6" name="Google Shape;5196;p83"/>
          <p:cNvGrpSpPr/>
          <p:nvPr/>
        </p:nvGrpSpPr>
        <p:grpSpPr>
          <a:xfrm>
            <a:off x="6833221" y="3951792"/>
            <a:ext cx="339253" cy="339253"/>
            <a:chOff x="2678350" y="4992125"/>
            <a:chExt cx="481825" cy="481825"/>
          </a:xfrm>
        </p:grpSpPr>
        <p:sp>
          <p:nvSpPr>
            <p:cNvPr id="5197" name="Google Shape;5197;p83"/>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8" name="Google Shape;5198;p83"/>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9" name="Google Shape;5199;p83"/>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0" name="Google Shape;5200;p83"/>
          <p:cNvGrpSpPr/>
          <p:nvPr/>
        </p:nvGrpSpPr>
        <p:grpSpPr>
          <a:xfrm>
            <a:off x="4628816" y="3951792"/>
            <a:ext cx="339253" cy="339253"/>
            <a:chOff x="3271200" y="4992125"/>
            <a:chExt cx="481825" cy="481825"/>
          </a:xfrm>
        </p:grpSpPr>
        <p:sp>
          <p:nvSpPr>
            <p:cNvPr id="5201" name="Google Shape;5201;p8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2" name="Google Shape;5202;p8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3" name="Google Shape;5203;p8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4" name="Google Shape;5204;p83"/>
          <p:cNvGrpSpPr/>
          <p:nvPr/>
        </p:nvGrpSpPr>
        <p:grpSpPr>
          <a:xfrm>
            <a:off x="7290263" y="3952822"/>
            <a:ext cx="339411" cy="337193"/>
            <a:chOff x="3863900" y="4993625"/>
            <a:chExt cx="482050" cy="478900"/>
          </a:xfrm>
        </p:grpSpPr>
        <p:sp>
          <p:nvSpPr>
            <p:cNvPr id="5205" name="Google Shape;5205;p83"/>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6" name="Google Shape;5206;p83"/>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7" name="Google Shape;5207;p83"/>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83"/>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9" name="Google Shape;5209;p83"/>
          <p:cNvGrpSpPr/>
          <p:nvPr/>
        </p:nvGrpSpPr>
        <p:grpSpPr>
          <a:xfrm>
            <a:off x="7747437" y="3952822"/>
            <a:ext cx="339411" cy="337193"/>
            <a:chOff x="4456725" y="4993625"/>
            <a:chExt cx="482050" cy="478900"/>
          </a:xfrm>
        </p:grpSpPr>
        <p:sp>
          <p:nvSpPr>
            <p:cNvPr id="5210" name="Google Shape;5210;p83"/>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1" name="Google Shape;5211;p83"/>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2" name="Google Shape;5212;p83"/>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3" name="Google Shape;5213;p83"/>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4" name="Google Shape;5214;p83"/>
          <p:cNvGrpSpPr/>
          <p:nvPr/>
        </p:nvGrpSpPr>
        <p:grpSpPr>
          <a:xfrm>
            <a:off x="6376030" y="3952813"/>
            <a:ext cx="339411" cy="337211"/>
            <a:chOff x="5049575" y="4993600"/>
            <a:chExt cx="482050" cy="478925"/>
          </a:xfrm>
        </p:grpSpPr>
        <p:sp>
          <p:nvSpPr>
            <p:cNvPr id="5215" name="Google Shape;5215;p83"/>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6" name="Google Shape;5216;p83"/>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7" name="Google Shape;5217;p83"/>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8" name="Google Shape;5218;p83"/>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19" name="Google Shape;5219;p83"/>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chemeClr val="hlink"/>
                </a:solidFill>
                <a:uFill>
                  <a:noFill/>
                </a:uFill>
                <a:hlinkClick r:id="rId3"/>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220" name="Google Shape;5220;p8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224" name="Shape 5224"/>
        <p:cNvGrpSpPr/>
        <p:nvPr/>
      </p:nvGrpSpPr>
      <p:grpSpPr>
        <a:xfrm>
          <a:off x="0" y="0"/>
          <a:ext cx="0" cy="0"/>
          <a:chOff x="0" y="0"/>
          <a:chExt cx="0" cy="0"/>
        </a:xfrm>
      </p:grpSpPr>
      <p:grpSp>
        <p:nvGrpSpPr>
          <p:cNvPr id="5225" name="Google Shape;5225;p84"/>
          <p:cNvGrpSpPr/>
          <p:nvPr/>
        </p:nvGrpSpPr>
        <p:grpSpPr>
          <a:xfrm>
            <a:off x="876361" y="1308054"/>
            <a:ext cx="322099" cy="370529"/>
            <a:chOff x="-42971725" y="3217825"/>
            <a:chExt cx="275675" cy="317125"/>
          </a:xfrm>
        </p:grpSpPr>
        <p:sp>
          <p:nvSpPr>
            <p:cNvPr id="5226" name="Google Shape;5226;p8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8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84"/>
          <p:cNvGrpSpPr/>
          <p:nvPr/>
        </p:nvGrpSpPr>
        <p:grpSpPr>
          <a:xfrm>
            <a:off x="848276" y="1776710"/>
            <a:ext cx="378270" cy="337551"/>
            <a:chOff x="-42996150" y="3612600"/>
            <a:chExt cx="323750" cy="288900"/>
          </a:xfrm>
        </p:grpSpPr>
        <p:sp>
          <p:nvSpPr>
            <p:cNvPr id="5230" name="Google Shape;5230;p84"/>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4"/>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4"/>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84"/>
          <p:cNvGrpSpPr/>
          <p:nvPr/>
        </p:nvGrpSpPr>
        <p:grpSpPr>
          <a:xfrm>
            <a:off x="851036" y="2186080"/>
            <a:ext cx="372749" cy="370909"/>
            <a:chOff x="-42994575" y="3950300"/>
            <a:chExt cx="319025" cy="317450"/>
          </a:xfrm>
        </p:grpSpPr>
        <p:sp>
          <p:nvSpPr>
            <p:cNvPr id="5234" name="Google Shape;5234;p84"/>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4"/>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4"/>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84"/>
          <p:cNvGrpSpPr/>
          <p:nvPr/>
        </p:nvGrpSpPr>
        <p:grpSpPr>
          <a:xfrm>
            <a:off x="3004431" y="1332912"/>
            <a:ext cx="371785" cy="370879"/>
            <a:chOff x="-41111350" y="3239100"/>
            <a:chExt cx="318200" cy="317425"/>
          </a:xfrm>
        </p:grpSpPr>
        <p:sp>
          <p:nvSpPr>
            <p:cNvPr id="5238" name="Google Shape;5238;p84"/>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4"/>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4"/>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4"/>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84"/>
          <p:cNvGrpSpPr/>
          <p:nvPr/>
        </p:nvGrpSpPr>
        <p:grpSpPr>
          <a:xfrm>
            <a:off x="3000751" y="1768444"/>
            <a:ext cx="379146" cy="370967"/>
            <a:chOff x="-41117650" y="3605525"/>
            <a:chExt cx="324500" cy="317500"/>
          </a:xfrm>
        </p:grpSpPr>
        <p:sp>
          <p:nvSpPr>
            <p:cNvPr id="5243" name="Google Shape;5243;p84"/>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4"/>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4"/>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6" name="Google Shape;5246;p84"/>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7" name="Google Shape;5247;p84"/>
          <p:cNvGrpSpPr/>
          <p:nvPr/>
        </p:nvGrpSpPr>
        <p:grpSpPr>
          <a:xfrm>
            <a:off x="1827005" y="2659967"/>
            <a:ext cx="216271" cy="371814"/>
            <a:chOff x="-39205300" y="3220175"/>
            <a:chExt cx="185100" cy="318225"/>
          </a:xfrm>
        </p:grpSpPr>
        <p:sp>
          <p:nvSpPr>
            <p:cNvPr id="5248" name="Google Shape;5248;p84"/>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4"/>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0" name="Google Shape;5250;p84"/>
          <p:cNvGrpSpPr/>
          <p:nvPr/>
        </p:nvGrpSpPr>
        <p:grpSpPr>
          <a:xfrm>
            <a:off x="1792533" y="3120038"/>
            <a:ext cx="300016" cy="369273"/>
            <a:chOff x="-39248625" y="3588600"/>
            <a:chExt cx="256775" cy="316050"/>
          </a:xfrm>
        </p:grpSpPr>
        <p:sp>
          <p:nvSpPr>
            <p:cNvPr id="5251" name="Google Shape;5251;p84"/>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4"/>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3" name="Google Shape;5253;p84"/>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4"/>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5" name="Google Shape;5255;p84"/>
          <p:cNvGrpSpPr/>
          <p:nvPr/>
        </p:nvGrpSpPr>
        <p:grpSpPr>
          <a:xfrm>
            <a:off x="1243246" y="1308054"/>
            <a:ext cx="429504" cy="370879"/>
            <a:chOff x="-42651700" y="3217825"/>
            <a:chExt cx="367600" cy="317425"/>
          </a:xfrm>
        </p:grpSpPr>
        <p:sp>
          <p:nvSpPr>
            <p:cNvPr id="5256" name="Google Shape;5256;p84"/>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4"/>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4"/>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4"/>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84"/>
          <p:cNvGrpSpPr/>
          <p:nvPr/>
        </p:nvGrpSpPr>
        <p:grpSpPr>
          <a:xfrm>
            <a:off x="1278678" y="1747704"/>
            <a:ext cx="358640" cy="363226"/>
            <a:chOff x="-42617300" y="3587775"/>
            <a:chExt cx="306950" cy="310875"/>
          </a:xfrm>
        </p:grpSpPr>
        <p:sp>
          <p:nvSpPr>
            <p:cNvPr id="5261" name="Google Shape;5261;p84"/>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4"/>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3" name="Google Shape;5263;p84"/>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4" name="Google Shape;5264;p84"/>
          <p:cNvGrpSpPr/>
          <p:nvPr/>
        </p:nvGrpSpPr>
        <p:grpSpPr>
          <a:xfrm>
            <a:off x="3450506" y="1332445"/>
            <a:ext cx="376926" cy="370324"/>
            <a:chOff x="-40748275" y="3238700"/>
            <a:chExt cx="322600" cy="316950"/>
          </a:xfrm>
        </p:grpSpPr>
        <p:sp>
          <p:nvSpPr>
            <p:cNvPr id="5265" name="Google Shape;5265;p84"/>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4"/>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4"/>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4"/>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4"/>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4"/>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1" name="Google Shape;5271;p84"/>
          <p:cNvGrpSpPr/>
          <p:nvPr/>
        </p:nvGrpSpPr>
        <p:grpSpPr>
          <a:xfrm>
            <a:off x="3453062" y="1800429"/>
            <a:ext cx="371814" cy="338690"/>
            <a:chOff x="-40745125" y="3632900"/>
            <a:chExt cx="318225" cy="289875"/>
          </a:xfrm>
        </p:grpSpPr>
        <p:sp>
          <p:nvSpPr>
            <p:cNvPr id="5272" name="Google Shape;5272;p8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9" name="Google Shape;5279;p84"/>
          <p:cNvGrpSpPr/>
          <p:nvPr/>
        </p:nvGrpSpPr>
        <p:grpSpPr>
          <a:xfrm>
            <a:off x="3457209" y="2211639"/>
            <a:ext cx="363518" cy="370178"/>
            <a:chOff x="-40742750" y="3972175"/>
            <a:chExt cx="311125" cy="316825"/>
          </a:xfrm>
        </p:grpSpPr>
        <p:sp>
          <p:nvSpPr>
            <p:cNvPr id="5280" name="Google Shape;5280;p84"/>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4"/>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84"/>
          <p:cNvGrpSpPr/>
          <p:nvPr/>
        </p:nvGrpSpPr>
        <p:grpSpPr>
          <a:xfrm>
            <a:off x="2239871" y="2661807"/>
            <a:ext cx="266892" cy="369974"/>
            <a:chOff x="-38860325" y="3221750"/>
            <a:chExt cx="228425" cy="316650"/>
          </a:xfrm>
        </p:grpSpPr>
        <p:sp>
          <p:nvSpPr>
            <p:cNvPr id="5283" name="Google Shape;5283;p84"/>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4"/>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4"/>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4"/>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84"/>
          <p:cNvGrpSpPr/>
          <p:nvPr/>
        </p:nvGrpSpPr>
        <p:grpSpPr>
          <a:xfrm>
            <a:off x="2190678" y="3123864"/>
            <a:ext cx="380081" cy="367111"/>
            <a:chOff x="-38905225" y="3591875"/>
            <a:chExt cx="325300" cy="314200"/>
          </a:xfrm>
        </p:grpSpPr>
        <p:sp>
          <p:nvSpPr>
            <p:cNvPr id="5288" name="Google Shape;5288;p84"/>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4"/>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4"/>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1" name="Google Shape;5291;p84"/>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2" name="Google Shape;5292;p84"/>
          <p:cNvGrpSpPr/>
          <p:nvPr/>
        </p:nvGrpSpPr>
        <p:grpSpPr>
          <a:xfrm>
            <a:off x="3997427" y="3108944"/>
            <a:ext cx="290815" cy="369740"/>
            <a:chOff x="-37370925" y="3579105"/>
            <a:chExt cx="248900" cy="316450"/>
          </a:xfrm>
        </p:grpSpPr>
        <p:sp>
          <p:nvSpPr>
            <p:cNvPr id="5293" name="Google Shape;5293;p8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5" name="Google Shape;5295;p84"/>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4"/>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7" name="Google Shape;5297;p84"/>
          <p:cNvGrpSpPr/>
          <p:nvPr/>
        </p:nvGrpSpPr>
        <p:grpSpPr>
          <a:xfrm>
            <a:off x="1690803" y="2187015"/>
            <a:ext cx="371814" cy="369974"/>
            <a:chOff x="-42259725" y="3951100"/>
            <a:chExt cx="318225" cy="316650"/>
          </a:xfrm>
        </p:grpSpPr>
        <p:sp>
          <p:nvSpPr>
            <p:cNvPr id="5298" name="Google Shape;5298;p8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84"/>
          <p:cNvGrpSpPr/>
          <p:nvPr/>
        </p:nvGrpSpPr>
        <p:grpSpPr>
          <a:xfrm>
            <a:off x="3889164" y="1366036"/>
            <a:ext cx="370879" cy="337755"/>
            <a:chOff x="-40378075" y="3267450"/>
            <a:chExt cx="317425" cy="289075"/>
          </a:xfrm>
        </p:grpSpPr>
        <p:sp>
          <p:nvSpPr>
            <p:cNvPr id="5301" name="Google Shape;5301;p8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5" name="Google Shape;5305;p84"/>
          <p:cNvGrpSpPr/>
          <p:nvPr/>
        </p:nvGrpSpPr>
        <p:grpSpPr>
          <a:xfrm>
            <a:off x="3892830" y="1767304"/>
            <a:ext cx="363548" cy="369974"/>
            <a:chOff x="-40372575" y="3604550"/>
            <a:chExt cx="311150" cy="316650"/>
          </a:xfrm>
        </p:grpSpPr>
        <p:sp>
          <p:nvSpPr>
            <p:cNvPr id="5306" name="Google Shape;5306;p84"/>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4"/>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4"/>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9" name="Google Shape;5309;p84"/>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0" name="Google Shape;5310;p84"/>
          <p:cNvGrpSpPr/>
          <p:nvPr/>
        </p:nvGrpSpPr>
        <p:grpSpPr>
          <a:xfrm>
            <a:off x="2616780" y="2659967"/>
            <a:ext cx="399038" cy="372165"/>
            <a:chOff x="-38542250" y="3220175"/>
            <a:chExt cx="341525" cy="318525"/>
          </a:xfrm>
        </p:grpSpPr>
        <p:sp>
          <p:nvSpPr>
            <p:cNvPr id="5311" name="Google Shape;5311;p84"/>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4"/>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4"/>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84"/>
          <p:cNvGrpSpPr/>
          <p:nvPr/>
        </p:nvGrpSpPr>
        <p:grpSpPr>
          <a:xfrm>
            <a:off x="2638712" y="3119337"/>
            <a:ext cx="369974" cy="369068"/>
            <a:chOff x="-38537400" y="3588000"/>
            <a:chExt cx="316650" cy="315875"/>
          </a:xfrm>
        </p:grpSpPr>
        <p:sp>
          <p:nvSpPr>
            <p:cNvPr id="5315" name="Google Shape;5315;p8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9" name="Google Shape;5319;p84"/>
          <p:cNvGrpSpPr/>
          <p:nvPr/>
        </p:nvGrpSpPr>
        <p:grpSpPr>
          <a:xfrm>
            <a:off x="2637792" y="3576866"/>
            <a:ext cx="371814" cy="369974"/>
            <a:chOff x="-38538975" y="3954250"/>
            <a:chExt cx="318225" cy="316650"/>
          </a:xfrm>
        </p:grpSpPr>
        <p:sp>
          <p:nvSpPr>
            <p:cNvPr id="5320" name="Google Shape;5320;p84"/>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4"/>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84"/>
          <p:cNvGrpSpPr/>
          <p:nvPr/>
        </p:nvGrpSpPr>
        <p:grpSpPr>
          <a:xfrm>
            <a:off x="3955104" y="3571793"/>
            <a:ext cx="375465" cy="371814"/>
            <a:chOff x="-37385100" y="3949908"/>
            <a:chExt cx="321350" cy="318225"/>
          </a:xfrm>
        </p:grpSpPr>
        <p:sp>
          <p:nvSpPr>
            <p:cNvPr id="5323" name="Google Shape;5323;p8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84"/>
          <p:cNvGrpSpPr/>
          <p:nvPr/>
        </p:nvGrpSpPr>
        <p:grpSpPr>
          <a:xfrm>
            <a:off x="2130763" y="1307353"/>
            <a:ext cx="370909" cy="370675"/>
            <a:chOff x="-41895050" y="3217225"/>
            <a:chExt cx="317450" cy="317250"/>
          </a:xfrm>
        </p:grpSpPr>
        <p:sp>
          <p:nvSpPr>
            <p:cNvPr id="5326" name="Google Shape;5326;p8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1" name="Google Shape;5331;p84"/>
          <p:cNvGrpSpPr/>
          <p:nvPr/>
        </p:nvGrpSpPr>
        <p:grpSpPr>
          <a:xfrm>
            <a:off x="2130310" y="1744287"/>
            <a:ext cx="371814" cy="369974"/>
            <a:chOff x="-41893475" y="3584850"/>
            <a:chExt cx="318225" cy="316650"/>
          </a:xfrm>
        </p:grpSpPr>
        <p:sp>
          <p:nvSpPr>
            <p:cNvPr id="5332" name="Google Shape;5332;p84"/>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4"/>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4"/>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4"/>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6" name="Google Shape;5336;p84"/>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4"/>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8" name="Google Shape;5338;p84"/>
          <p:cNvGrpSpPr/>
          <p:nvPr/>
        </p:nvGrpSpPr>
        <p:grpSpPr>
          <a:xfrm>
            <a:off x="900338" y="3139579"/>
            <a:ext cx="337522" cy="370909"/>
            <a:chOff x="-39998250" y="3605325"/>
            <a:chExt cx="288875" cy="317450"/>
          </a:xfrm>
        </p:grpSpPr>
        <p:sp>
          <p:nvSpPr>
            <p:cNvPr id="5339" name="Google Shape;5339;p84"/>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4"/>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1" name="Google Shape;5341;p84"/>
          <p:cNvGrpSpPr/>
          <p:nvPr/>
        </p:nvGrpSpPr>
        <p:grpSpPr>
          <a:xfrm>
            <a:off x="884112" y="3598043"/>
            <a:ext cx="369974" cy="369945"/>
            <a:chOff x="-40011050" y="3972375"/>
            <a:chExt cx="316650" cy="316625"/>
          </a:xfrm>
        </p:grpSpPr>
        <p:sp>
          <p:nvSpPr>
            <p:cNvPr id="5342" name="Google Shape;5342;p84"/>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4"/>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4" name="Google Shape;5344;p84"/>
          <p:cNvGrpSpPr/>
          <p:nvPr/>
        </p:nvGrpSpPr>
        <p:grpSpPr>
          <a:xfrm>
            <a:off x="3116043" y="2662742"/>
            <a:ext cx="266921" cy="369039"/>
            <a:chOff x="-38129425" y="3222550"/>
            <a:chExt cx="228450" cy="315850"/>
          </a:xfrm>
        </p:grpSpPr>
        <p:sp>
          <p:nvSpPr>
            <p:cNvPr id="5345" name="Google Shape;5345;p84"/>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4"/>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84"/>
          <p:cNvGrpSpPr/>
          <p:nvPr/>
        </p:nvGrpSpPr>
        <p:grpSpPr>
          <a:xfrm>
            <a:off x="3071012" y="3119337"/>
            <a:ext cx="371785" cy="369974"/>
            <a:chOff x="-38172725" y="3588000"/>
            <a:chExt cx="318200" cy="316650"/>
          </a:xfrm>
        </p:grpSpPr>
        <p:sp>
          <p:nvSpPr>
            <p:cNvPr id="5348" name="Google Shape;5348;p84"/>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4"/>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4"/>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4"/>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4"/>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4"/>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4"/>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4"/>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6" name="Google Shape;5356;p84"/>
          <p:cNvGrpSpPr/>
          <p:nvPr/>
        </p:nvGrpSpPr>
        <p:grpSpPr>
          <a:xfrm>
            <a:off x="3146914" y="3577772"/>
            <a:ext cx="219981" cy="369974"/>
            <a:chOff x="-38109725" y="3955025"/>
            <a:chExt cx="188275" cy="316650"/>
          </a:xfrm>
        </p:grpSpPr>
        <p:sp>
          <p:nvSpPr>
            <p:cNvPr id="5357" name="Google Shape;5357;p84"/>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4"/>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9" name="Google Shape;5359;p84"/>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0" name="Google Shape;5360;p84"/>
          <p:cNvGrpSpPr/>
          <p:nvPr/>
        </p:nvGrpSpPr>
        <p:grpSpPr>
          <a:xfrm>
            <a:off x="2562313" y="1309193"/>
            <a:ext cx="373654" cy="369068"/>
            <a:chOff x="-41530375" y="3218800"/>
            <a:chExt cx="319800" cy="315875"/>
          </a:xfrm>
        </p:grpSpPr>
        <p:sp>
          <p:nvSpPr>
            <p:cNvPr id="5361" name="Google Shape;5361;p84"/>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4"/>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84"/>
          <p:cNvGrpSpPr/>
          <p:nvPr/>
        </p:nvGrpSpPr>
        <p:grpSpPr>
          <a:xfrm>
            <a:off x="2564607" y="1824351"/>
            <a:ext cx="369068" cy="289004"/>
            <a:chOff x="-41526450" y="3653375"/>
            <a:chExt cx="315875" cy="247350"/>
          </a:xfrm>
        </p:grpSpPr>
        <p:sp>
          <p:nvSpPr>
            <p:cNvPr id="5364" name="Google Shape;5364;p8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6" name="Google Shape;5366;p84"/>
          <p:cNvGrpSpPr/>
          <p:nvPr/>
        </p:nvGrpSpPr>
        <p:grpSpPr>
          <a:xfrm>
            <a:off x="2565994" y="2187015"/>
            <a:ext cx="366293" cy="369974"/>
            <a:chOff x="-41526450" y="3951100"/>
            <a:chExt cx="313500" cy="316650"/>
          </a:xfrm>
        </p:grpSpPr>
        <p:sp>
          <p:nvSpPr>
            <p:cNvPr id="5367" name="Google Shape;5367;p84"/>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4"/>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4"/>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84"/>
          <p:cNvGrpSpPr/>
          <p:nvPr/>
        </p:nvGrpSpPr>
        <p:grpSpPr>
          <a:xfrm>
            <a:off x="1331249" y="2681144"/>
            <a:ext cx="339595" cy="371814"/>
            <a:chOff x="-39625900" y="3238300"/>
            <a:chExt cx="290650" cy="318225"/>
          </a:xfrm>
        </p:grpSpPr>
        <p:sp>
          <p:nvSpPr>
            <p:cNvPr id="5371" name="Google Shape;5371;p84"/>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4"/>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3" name="Google Shape;5373;p84"/>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4" name="Google Shape;5374;p84"/>
          <p:cNvGrpSpPr/>
          <p:nvPr/>
        </p:nvGrpSpPr>
        <p:grpSpPr>
          <a:xfrm>
            <a:off x="1325300" y="3597605"/>
            <a:ext cx="366293" cy="370441"/>
            <a:chOff x="-39647175" y="3972000"/>
            <a:chExt cx="313500" cy="317050"/>
          </a:xfrm>
        </p:grpSpPr>
        <p:sp>
          <p:nvSpPr>
            <p:cNvPr id="5375" name="Google Shape;5375;p84"/>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4"/>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4"/>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84"/>
          <p:cNvGrpSpPr/>
          <p:nvPr/>
        </p:nvGrpSpPr>
        <p:grpSpPr>
          <a:xfrm>
            <a:off x="3494427" y="2661603"/>
            <a:ext cx="375495" cy="370879"/>
            <a:chOff x="-37808850" y="3221575"/>
            <a:chExt cx="321375" cy="317425"/>
          </a:xfrm>
        </p:grpSpPr>
        <p:sp>
          <p:nvSpPr>
            <p:cNvPr id="5379" name="Google Shape;5379;p84"/>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4"/>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84"/>
          <p:cNvGrpSpPr/>
          <p:nvPr/>
        </p:nvGrpSpPr>
        <p:grpSpPr>
          <a:xfrm>
            <a:off x="3503201" y="3183634"/>
            <a:ext cx="372749" cy="241158"/>
            <a:chOff x="-37806500" y="3643030"/>
            <a:chExt cx="319025" cy="206400"/>
          </a:xfrm>
        </p:grpSpPr>
        <p:sp>
          <p:nvSpPr>
            <p:cNvPr id="5382" name="Google Shape;5382;p8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84"/>
          <p:cNvGrpSpPr/>
          <p:nvPr/>
        </p:nvGrpSpPr>
        <p:grpSpPr>
          <a:xfrm>
            <a:off x="3505508" y="3575931"/>
            <a:ext cx="368134" cy="371814"/>
            <a:chOff x="-37804925" y="3953450"/>
            <a:chExt cx="315075" cy="318225"/>
          </a:xfrm>
        </p:grpSpPr>
        <p:sp>
          <p:nvSpPr>
            <p:cNvPr id="5385" name="Google Shape;5385;p8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8" name="Google Shape;5388;p84"/>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9" name="Google Shape;5389;p84"/>
          <p:cNvGrpSpPr/>
          <p:nvPr/>
        </p:nvGrpSpPr>
        <p:grpSpPr>
          <a:xfrm>
            <a:off x="4860977" y="1328538"/>
            <a:ext cx="355663" cy="308725"/>
            <a:chOff x="-28462125" y="3199700"/>
            <a:chExt cx="298550" cy="259150"/>
          </a:xfrm>
        </p:grpSpPr>
        <p:sp>
          <p:nvSpPr>
            <p:cNvPr id="5390" name="Google Shape;5390;p8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84"/>
          <p:cNvGrpSpPr/>
          <p:nvPr/>
        </p:nvGrpSpPr>
        <p:grpSpPr>
          <a:xfrm>
            <a:off x="4861930" y="1763228"/>
            <a:ext cx="353757" cy="352833"/>
            <a:chOff x="-28461325" y="3545475"/>
            <a:chExt cx="296950" cy="296175"/>
          </a:xfrm>
        </p:grpSpPr>
        <p:sp>
          <p:nvSpPr>
            <p:cNvPr id="5394" name="Google Shape;5394;p84"/>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4"/>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4"/>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4"/>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4"/>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4"/>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0" name="Google Shape;5400;p84"/>
          <p:cNvGrpSpPr/>
          <p:nvPr/>
        </p:nvGrpSpPr>
        <p:grpSpPr>
          <a:xfrm>
            <a:off x="4858162" y="2213272"/>
            <a:ext cx="361292" cy="352803"/>
            <a:chOff x="-28463700" y="3914875"/>
            <a:chExt cx="303275" cy="296150"/>
          </a:xfrm>
        </p:grpSpPr>
        <p:sp>
          <p:nvSpPr>
            <p:cNvPr id="5401" name="Google Shape;5401;p8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84"/>
          <p:cNvGrpSpPr/>
          <p:nvPr/>
        </p:nvGrpSpPr>
        <p:grpSpPr>
          <a:xfrm>
            <a:off x="7092947" y="1369355"/>
            <a:ext cx="351880" cy="227092"/>
            <a:chOff x="-26573400" y="3224125"/>
            <a:chExt cx="295375" cy="190625"/>
          </a:xfrm>
        </p:grpSpPr>
        <p:sp>
          <p:nvSpPr>
            <p:cNvPr id="5404" name="Google Shape;5404;p84"/>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4"/>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6" name="Google Shape;5406;p84"/>
          <p:cNvGrpSpPr/>
          <p:nvPr/>
        </p:nvGrpSpPr>
        <p:grpSpPr>
          <a:xfrm>
            <a:off x="7092947" y="1763690"/>
            <a:ext cx="351880" cy="351910"/>
            <a:chOff x="-26573400" y="3546250"/>
            <a:chExt cx="295375" cy="295400"/>
          </a:xfrm>
        </p:grpSpPr>
        <p:sp>
          <p:nvSpPr>
            <p:cNvPr id="5407" name="Google Shape;5407;p8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84"/>
          <p:cNvGrpSpPr/>
          <p:nvPr/>
        </p:nvGrpSpPr>
        <p:grpSpPr>
          <a:xfrm>
            <a:off x="7081228" y="2213599"/>
            <a:ext cx="375319" cy="352148"/>
            <a:chOff x="-26583625" y="3917025"/>
            <a:chExt cx="315050" cy="295600"/>
          </a:xfrm>
        </p:grpSpPr>
        <p:sp>
          <p:nvSpPr>
            <p:cNvPr id="5413" name="Google Shape;5413;p8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7" name="Google Shape;5417;p84"/>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8" name="Google Shape;5418;p84"/>
          <p:cNvGrpSpPr/>
          <p:nvPr/>
        </p:nvGrpSpPr>
        <p:grpSpPr>
          <a:xfrm>
            <a:off x="5779742" y="3172629"/>
            <a:ext cx="289039" cy="352833"/>
            <a:chOff x="-24694925" y="3518700"/>
            <a:chExt cx="242625" cy="296175"/>
          </a:xfrm>
        </p:grpSpPr>
        <p:sp>
          <p:nvSpPr>
            <p:cNvPr id="5419" name="Google Shape;5419;p84"/>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4"/>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4"/>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4"/>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84"/>
          <p:cNvGrpSpPr/>
          <p:nvPr/>
        </p:nvGrpSpPr>
        <p:grpSpPr>
          <a:xfrm>
            <a:off x="5779280" y="3622657"/>
            <a:ext cx="289962" cy="352833"/>
            <a:chOff x="-24709100" y="3888875"/>
            <a:chExt cx="243400" cy="296175"/>
          </a:xfrm>
        </p:grpSpPr>
        <p:sp>
          <p:nvSpPr>
            <p:cNvPr id="5424" name="Google Shape;5424;p84"/>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4"/>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4"/>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84"/>
          <p:cNvGrpSpPr/>
          <p:nvPr/>
        </p:nvGrpSpPr>
        <p:grpSpPr>
          <a:xfrm>
            <a:off x="7979280" y="2695320"/>
            <a:ext cx="356556" cy="349557"/>
            <a:chOff x="-22863675" y="3131775"/>
            <a:chExt cx="299300" cy="293425"/>
          </a:xfrm>
        </p:grpSpPr>
        <p:sp>
          <p:nvSpPr>
            <p:cNvPr id="5428" name="Google Shape;5428;p8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1" name="Google Shape;5431;p84"/>
          <p:cNvGrpSpPr/>
          <p:nvPr/>
        </p:nvGrpSpPr>
        <p:grpSpPr>
          <a:xfrm>
            <a:off x="5322144" y="1306499"/>
            <a:ext cx="310602" cy="352803"/>
            <a:chOff x="-28069875" y="3175300"/>
            <a:chExt cx="260725" cy="296150"/>
          </a:xfrm>
        </p:grpSpPr>
        <p:sp>
          <p:nvSpPr>
            <p:cNvPr id="5432" name="Google Shape;5432;p8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1" name="Google Shape;5441;p84"/>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2" name="Google Shape;5442;p84"/>
          <p:cNvGrpSpPr/>
          <p:nvPr/>
        </p:nvGrpSpPr>
        <p:grpSpPr>
          <a:xfrm>
            <a:off x="5363423" y="2213733"/>
            <a:ext cx="228045" cy="351880"/>
            <a:chOff x="-28032075" y="3916450"/>
            <a:chExt cx="191425" cy="295375"/>
          </a:xfrm>
        </p:grpSpPr>
        <p:sp>
          <p:nvSpPr>
            <p:cNvPr id="5443" name="Google Shape;5443;p84"/>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4"/>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4"/>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84"/>
          <p:cNvGrpSpPr/>
          <p:nvPr/>
        </p:nvGrpSpPr>
        <p:grpSpPr>
          <a:xfrm>
            <a:off x="7528769" y="1306484"/>
            <a:ext cx="352833" cy="352833"/>
            <a:chOff x="-26201650" y="3176075"/>
            <a:chExt cx="296175" cy="296175"/>
          </a:xfrm>
        </p:grpSpPr>
        <p:sp>
          <p:nvSpPr>
            <p:cNvPr id="5447" name="Google Shape;5447;p8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9" name="Google Shape;5449;p84"/>
          <p:cNvGrpSpPr/>
          <p:nvPr/>
        </p:nvGrpSpPr>
        <p:grpSpPr>
          <a:xfrm>
            <a:off x="7528293" y="1763705"/>
            <a:ext cx="353786" cy="351880"/>
            <a:chOff x="-26204800" y="3547050"/>
            <a:chExt cx="296975" cy="295375"/>
          </a:xfrm>
        </p:grpSpPr>
        <p:sp>
          <p:nvSpPr>
            <p:cNvPr id="5450" name="Google Shape;5450;p84"/>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84"/>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2" name="Google Shape;5452;p84"/>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3" name="Google Shape;5453;p84"/>
          <p:cNvGrpSpPr/>
          <p:nvPr/>
        </p:nvGrpSpPr>
        <p:grpSpPr>
          <a:xfrm>
            <a:off x="6199548" y="2693683"/>
            <a:ext cx="345328" cy="352833"/>
            <a:chOff x="-24353875" y="3147725"/>
            <a:chExt cx="289875" cy="296175"/>
          </a:xfrm>
        </p:grpSpPr>
        <p:sp>
          <p:nvSpPr>
            <p:cNvPr id="5454" name="Google Shape;5454;p8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6" name="Google Shape;5456;p84"/>
          <p:cNvGrpSpPr/>
          <p:nvPr/>
        </p:nvGrpSpPr>
        <p:grpSpPr>
          <a:xfrm>
            <a:off x="6207530" y="3173090"/>
            <a:ext cx="329365" cy="351910"/>
            <a:chOff x="-24344425" y="3519475"/>
            <a:chExt cx="276475" cy="295400"/>
          </a:xfrm>
        </p:grpSpPr>
        <p:sp>
          <p:nvSpPr>
            <p:cNvPr id="5457" name="Google Shape;5457;p84"/>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4"/>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9" name="Google Shape;5459;p84"/>
          <p:cNvGrpSpPr/>
          <p:nvPr/>
        </p:nvGrpSpPr>
        <p:grpSpPr>
          <a:xfrm>
            <a:off x="6197210" y="3625010"/>
            <a:ext cx="350004" cy="348128"/>
            <a:chOff x="-24353075" y="3891250"/>
            <a:chExt cx="293800" cy="292225"/>
          </a:xfrm>
        </p:grpSpPr>
        <p:sp>
          <p:nvSpPr>
            <p:cNvPr id="5460" name="Google Shape;5460;p84"/>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4"/>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2" name="Google Shape;5462;p84"/>
          <p:cNvGrpSpPr/>
          <p:nvPr/>
        </p:nvGrpSpPr>
        <p:grpSpPr>
          <a:xfrm>
            <a:off x="7980681" y="3173313"/>
            <a:ext cx="353757" cy="351463"/>
            <a:chOff x="-22845575" y="3504075"/>
            <a:chExt cx="296950" cy="295025"/>
          </a:xfrm>
        </p:grpSpPr>
        <p:sp>
          <p:nvSpPr>
            <p:cNvPr id="5463" name="Google Shape;5463;p84"/>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4"/>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5" name="Google Shape;5465;p84"/>
          <p:cNvGrpSpPr/>
          <p:nvPr/>
        </p:nvGrpSpPr>
        <p:grpSpPr>
          <a:xfrm>
            <a:off x="5773862" y="1306961"/>
            <a:ext cx="299344" cy="351880"/>
            <a:chOff x="-27691025" y="3175300"/>
            <a:chExt cx="251275" cy="295375"/>
          </a:xfrm>
        </p:grpSpPr>
        <p:sp>
          <p:nvSpPr>
            <p:cNvPr id="5466" name="Google Shape;5466;p84"/>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4"/>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4"/>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4"/>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84"/>
          <p:cNvGrpSpPr/>
          <p:nvPr/>
        </p:nvGrpSpPr>
        <p:grpSpPr>
          <a:xfrm>
            <a:off x="5746179" y="1825637"/>
            <a:ext cx="354710" cy="228015"/>
            <a:chOff x="-27721750" y="3598250"/>
            <a:chExt cx="297750" cy="191400"/>
          </a:xfrm>
        </p:grpSpPr>
        <p:sp>
          <p:nvSpPr>
            <p:cNvPr id="5471" name="Google Shape;5471;p8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3" name="Google Shape;5473;p84"/>
          <p:cNvGrpSpPr/>
          <p:nvPr/>
        </p:nvGrpSpPr>
        <p:grpSpPr>
          <a:xfrm>
            <a:off x="5747579" y="2219183"/>
            <a:ext cx="351910" cy="340980"/>
            <a:chOff x="-27719400" y="3925600"/>
            <a:chExt cx="295400" cy="286225"/>
          </a:xfrm>
        </p:grpSpPr>
        <p:sp>
          <p:nvSpPr>
            <p:cNvPr id="5474" name="Google Shape;5474;p84"/>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4"/>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84"/>
          <p:cNvGrpSpPr/>
          <p:nvPr/>
        </p:nvGrpSpPr>
        <p:grpSpPr>
          <a:xfrm>
            <a:off x="7968851" y="1306023"/>
            <a:ext cx="353757" cy="353757"/>
            <a:chOff x="-25834600" y="3176875"/>
            <a:chExt cx="296950" cy="296950"/>
          </a:xfrm>
        </p:grpSpPr>
        <p:sp>
          <p:nvSpPr>
            <p:cNvPr id="5477" name="Google Shape;5477;p8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84"/>
          <p:cNvGrpSpPr/>
          <p:nvPr/>
        </p:nvGrpSpPr>
        <p:grpSpPr>
          <a:xfrm>
            <a:off x="7968851" y="1774024"/>
            <a:ext cx="353757" cy="331241"/>
            <a:chOff x="-25834600" y="3564375"/>
            <a:chExt cx="296950" cy="278050"/>
          </a:xfrm>
        </p:grpSpPr>
        <p:sp>
          <p:nvSpPr>
            <p:cNvPr id="5483" name="Google Shape;5483;p84"/>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4"/>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4"/>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4"/>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4"/>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4"/>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4"/>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4"/>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1" name="Google Shape;5491;p84"/>
          <p:cNvGrpSpPr/>
          <p:nvPr/>
        </p:nvGrpSpPr>
        <p:grpSpPr>
          <a:xfrm>
            <a:off x="7966974" y="2213376"/>
            <a:ext cx="357509" cy="352595"/>
            <a:chOff x="-25834600" y="3915850"/>
            <a:chExt cx="300100" cy="295975"/>
          </a:xfrm>
        </p:grpSpPr>
        <p:sp>
          <p:nvSpPr>
            <p:cNvPr id="5492" name="Google Shape;5492;p8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5" name="Google Shape;5495;p84"/>
          <p:cNvGrpSpPr/>
          <p:nvPr/>
        </p:nvGrpSpPr>
        <p:grpSpPr>
          <a:xfrm>
            <a:off x="6702402" y="2694606"/>
            <a:ext cx="228968" cy="350987"/>
            <a:chOff x="-23930925" y="3149300"/>
            <a:chExt cx="192200" cy="294625"/>
          </a:xfrm>
        </p:grpSpPr>
        <p:sp>
          <p:nvSpPr>
            <p:cNvPr id="5496" name="Google Shape;5496;p84"/>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4"/>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4"/>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4"/>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84"/>
          <p:cNvGrpSpPr/>
          <p:nvPr/>
        </p:nvGrpSpPr>
        <p:grpSpPr>
          <a:xfrm>
            <a:off x="6659232" y="3173090"/>
            <a:ext cx="315307" cy="351910"/>
            <a:chOff x="-23962425" y="3519475"/>
            <a:chExt cx="264675" cy="295400"/>
          </a:xfrm>
        </p:grpSpPr>
        <p:sp>
          <p:nvSpPr>
            <p:cNvPr id="5501" name="Google Shape;5501;p84"/>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4"/>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3" name="Google Shape;5503;p84"/>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4" name="Google Shape;5504;p84"/>
          <p:cNvGrpSpPr/>
          <p:nvPr/>
        </p:nvGrpSpPr>
        <p:grpSpPr>
          <a:xfrm>
            <a:off x="8037908" y="3623134"/>
            <a:ext cx="239302" cy="351880"/>
            <a:chOff x="-22788075" y="3904625"/>
            <a:chExt cx="200875" cy="295375"/>
          </a:xfrm>
        </p:grpSpPr>
        <p:sp>
          <p:nvSpPr>
            <p:cNvPr id="5505" name="Google Shape;5505;p8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8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84"/>
          <p:cNvGrpSpPr/>
          <p:nvPr/>
        </p:nvGrpSpPr>
        <p:grpSpPr>
          <a:xfrm>
            <a:off x="6193206" y="1306499"/>
            <a:ext cx="354710" cy="352803"/>
            <a:chOff x="-27351575" y="3175300"/>
            <a:chExt cx="297750" cy="296150"/>
          </a:xfrm>
        </p:grpSpPr>
        <p:sp>
          <p:nvSpPr>
            <p:cNvPr id="5510" name="Google Shape;5510;p8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84"/>
          <p:cNvGrpSpPr/>
          <p:nvPr/>
        </p:nvGrpSpPr>
        <p:grpSpPr>
          <a:xfrm>
            <a:off x="6235914" y="1763109"/>
            <a:ext cx="269293" cy="353072"/>
            <a:chOff x="-27313750" y="3545275"/>
            <a:chExt cx="226050" cy="296375"/>
          </a:xfrm>
        </p:grpSpPr>
        <p:sp>
          <p:nvSpPr>
            <p:cNvPr id="5515" name="Google Shape;5515;p84"/>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4"/>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4"/>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84"/>
          <p:cNvGrpSpPr/>
          <p:nvPr/>
        </p:nvGrpSpPr>
        <p:grpSpPr>
          <a:xfrm>
            <a:off x="6193206" y="2211380"/>
            <a:ext cx="354710" cy="356586"/>
            <a:chOff x="-27351575" y="3915650"/>
            <a:chExt cx="297750" cy="299325"/>
          </a:xfrm>
        </p:grpSpPr>
        <p:sp>
          <p:nvSpPr>
            <p:cNvPr id="5519" name="Google Shape;5519;p84"/>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4"/>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84"/>
          <p:cNvGrpSpPr/>
          <p:nvPr/>
        </p:nvGrpSpPr>
        <p:grpSpPr>
          <a:xfrm>
            <a:off x="4880696" y="2693579"/>
            <a:ext cx="319060" cy="353042"/>
            <a:chOff x="-25445525" y="3175900"/>
            <a:chExt cx="267825" cy="296350"/>
          </a:xfrm>
        </p:grpSpPr>
        <p:sp>
          <p:nvSpPr>
            <p:cNvPr id="5522" name="Google Shape;5522;p8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5" name="Google Shape;5525;p84"/>
          <p:cNvGrpSpPr/>
          <p:nvPr/>
        </p:nvGrpSpPr>
        <p:grpSpPr>
          <a:xfrm>
            <a:off x="4862410" y="3183902"/>
            <a:ext cx="355633" cy="330288"/>
            <a:chOff x="-25465200" y="3565175"/>
            <a:chExt cx="298525" cy="277250"/>
          </a:xfrm>
        </p:grpSpPr>
        <p:sp>
          <p:nvSpPr>
            <p:cNvPr id="5526" name="Google Shape;5526;p8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8" name="Google Shape;5528;p84"/>
          <p:cNvGrpSpPr/>
          <p:nvPr/>
        </p:nvGrpSpPr>
        <p:grpSpPr>
          <a:xfrm>
            <a:off x="4861948" y="3623432"/>
            <a:ext cx="356556" cy="351285"/>
            <a:chOff x="-25465200" y="3916150"/>
            <a:chExt cx="299300" cy="294875"/>
          </a:xfrm>
        </p:grpSpPr>
        <p:sp>
          <p:nvSpPr>
            <p:cNvPr id="5529" name="Google Shape;5529;p84"/>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4"/>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84"/>
          <p:cNvGrpSpPr/>
          <p:nvPr/>
        </p:nvGrpSpPr>
        <p:grpSpPr>
          <a:xfrm>
            <a:off x="7089388" y="2693698"/>
            <a:ext cx="351880" cy="352803"/>
            <a:chOff x="-23615075" y="3148525"/>
            <a:chExt cx="295375" cy="296150"/>
          </a:xfrm>
        </p:grpSpPr>
        <p:sp>
          <p:nvSpPr>
            <p:cNvPr id="5532" name="Google Shape;5532;p84"/>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4"/>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4"/>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4"/>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6" name="Google Shape;5536;p84"/>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7" name="Google Shape;5537;p84"/>
          <p:cNvGrpSpPr/>
          <p:nvPr/>
        </p:nvGrpSpPr>
        <p:grpSpPr>
          <a:xfrm>
            <a:off x="7088911" y="3632977"/>
            <a:ext cx="352833" cy="332194"/>
            <a:chOff x="-23615075" y="3906200"/>
            <a:chExt cx="296175" cy="278850"/>
          </a:xfrm>
        </p:grpSpPr>
        <p:sp>
          <p:nvSpPr>
            <p:cNvPr id="5538" name="Google Shape;5538;p84"/>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4"/>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4"/>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1" name="Google Shape;5541;p84"/>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2" name="Google Shape;5542;p84"/>
          <p:cNvGrpSpPr/>
          <p:nvPr/>
        </p:nvGrpSpPr>
        <p:grpSpPr>
          <a:xfrm>
            <a:off x="6637880" y="1306618"/>
            <a:ext cx="353757" cy="352565"/>
            <a:chOff x="-26980600" y="3175500"/>
            <a:chExt cx="296950" cy="295950"/>
          </a:xfrm>
        </p:grpSpPr>
        <p:sp>
          <p:nvSpPr>
            <p:cNvPr id="5543" name="Google Shape;5543;p84"/>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4"/>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4"/>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6" name="Google Shape;5546;p84"/>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7" name="Google Shape;5547;p84"/>
          <p:cNvGrpSpPr/>
          <p:nvPr/>
        </p:nvGrpSpPr>
        <p:grpSpPr>
          <a:xfrm>
            <a:off x="6638357" y="2245154"/>
            <a:ext cx="352803" cy="289039"/>
            <a:chOff x="-26981375" y="3951875"/>
            <a:chExt cx="296150" cy="242625"/>
          </a:xfrm>
        </p:grpSpPr>
        <p:sp>
          <p:nvSpPr>
            <p:cNvPr id="5548" name="Google Shape;5548;p84"/>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4"/>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4"/>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84"/>
          <p:cNvGrpSpPr/>
          <p:nvPr/>
        </p:nvGrpSpPr>
        <p:grpSpPr>
          <a:xfrm>
            <a:off x="5303399" y="2692745"/>
            <a:ext cx="351910" cy="354710"/>
            <a:chOff x="-25094250" y="3176075"/>
            <a:chExt cx="295400" cy="297750"/>
          </a:xfrm>
        </p:grpSpPr>
        <p:sp>
          <p:nvSpPr>
            <p:cNvPr id="5552" name="Google Shape;5552;p8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84"/>
          <p:cNvGrpSpPr/>
          <p:nvPr/>
        </p:nvGrpSpPr>
        <p:grpSpPr>
          <a:xfrm>
            <a:off x="5303399" y="3173106"/>
            <a:ext cx="351910" cy="351880"/>
            <a:chOff x="-25094250" y="3547050"/>
            <a:chExt cx="295400" cy="295375"/>
          </a:xfrm>
        </p:grpSpPr>
        <p:sp>
          <p:nvSpPr>
            <p:cNvPr id="5556" name="Google Shape;5556;p8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1" name="Google Shape;5561;p84"/>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2" name="Google Shape;5562;p84"/>
          <p:cNvGrpSpPr/>
          <p:nvPr/>
        </p:nvGrpSpPr>
        <p:grpSpPr>
          <a:xfrm>
            <a:off x="7535476" y="2693698"/>
            <a:ext cx="352803" cy="352803"/>
            <a:chOff x="-23245675" y="3148525"/>
            <a:chExt cx="296150" cy="296150"/>
          </a:xfrm>
        </p:grpSpPr>
        <p:sp>
          <p:nvSpPr>
            <p:cNvPr id="5563" name="Google Shape;5563;p8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6" name="Google Shape;5566;p84"/>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7" name="Google Shape;5567;p84"/>
          <p:cNvGrpSpPr/>
          <p:nvPr/>
        </p:nvGrpSpPr>
        <p:grpSpPr>
          <a:xfrm>
            <a:off x="7535938" y="3622672"/>
            <a:ext cx="351880" cy="352803"/>
            <a:chOff x="-23244900" y="3888100"/>
            <a:chExt cx="295375" cy="296150"/>
          </a:xfrm>
        </p:grpSpPr>
        <p:sp>
          <p:nvSpPr>
            <p:cNvPr id="5568" name="Google Shape;5568;p84"/>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4"/>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4"/>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4"/>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4"/>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4"/>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4"/>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4"/>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4"/>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4"/>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4"/>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9" name="Google Shape;5579;p84"/>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4"/>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5581" name="Google Shape;5581;p84"/>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40"/>
          <p:cNvSpPr txBox="1"/>
          <p:nvPr>
            <p:ph type="title"/>
          </p:nvPr>
        </p:nvSpPr>
        <p:spPr>
          <a:xfrm flipH="1">
            <a:off x="5175600" y="1081950"/>
            <a:ext cx="3248400" cy="143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Teaching method</a:t>
            </a:r>
            <a:endParaRPr/>
          </a:p>
        </p:txBody>
      </p:sp>
      <p:sp>
        <p:nvSpPr>
          <p:cNvPr id="274" name="Google Shape;274;p40"/>
          <p:cNvSpPr txBox="1"/>
          <p:nvPr>
            <p:ph idx="1" type="subTitle"/>
          </p:nvPr>
        </p:nvSpPr>
        <p:spPr>
          <a:xfrm flipH="1">
            <a:off x="5465125" y="4200007"/>
            <a:ext cx="2487000" cy="39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275" name="Google Shape;275;p40"/>
          <p:cNvSpPr txBox="1"/>
          <p:nvPr>
            <p:ph idx="2" type="title"/>
          </p:nvPr>
        </p:nvSpPr>
        <p:spPr>
          <a:xfrm flipH="1">
            <a:off x="3361525" y="3685699"/>
            <a:ext cx="1951200" cy="9099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01</a:t>
            </a:r>
            <a:endParaRPr/>
          </a:p>
        </p:txBody>
      </p:sp>
      <p:sp>
        <p:nvSpPr>
          <p:cNvPr id="276" name="Google Shape;276;p40"/>
          <p:cNvSpPr txBox="1"/>
          <p:nvPr/>
        </p:nvSpPr>
        <p:spPr>
          <a:xfrm flipH="1">
            <a:off x="720000" y="4139925"/>
            <a:ext cx="1563600" cy="1518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 sz="1200">
                <a:solidFill>
                  <a:schemeClr val="lt1"/>
                </a:solidFill>
                <a:latin typeface="Archivo"/>
                <a:ea typeface="Archivo"/>
                <a:cs typeface="Archivo"/>
                <a:sym typeface="Archivo"/>
              </a:rPr>
              <a:t>2022</a:t>
            </a:r>
            <a:endParaRPr sz="1200">
              <a:solidFill>
                <a:schemeClr val="lt1"/>
              </a:solidFill>
              <a:latin typeface="Archivo"/>
              <a:ea typeface="Archivo"/>
              <a:cs typeface="Archivo"/>
              <a:sym typeface="Archivo"/>
            </a:endParaRPr>
          </a:p>
        </p:txBody>
      </p:sp>
      <p:sp>
        <p:nvSpPr>
          <p:cNvPr id="277" name="Google Shape;277;p40"/>
          <p:cNvSpPr txBox="1"/>
          <p:nvPr/>
        </p:nvSpPr>
        <p:spPr>
          <a:xfrm flipH="1">
            <a:off x="720000" y="4446449"/>
            <a:ext cx="1563600" cy="1518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 sz="1200">
                <a:solidFill>
                  <a:schemeClr val="lt1"/>
                </a:solidFill>
                <a:latin typeface="Archivo"/>
                <a:ea typeface="Archivo"/>
                <a:cs typeface="Archivo"/>
                <a:sym typeface="Archivo"/>
              </a:rPr>
              <a:t>www.slidesgo.com</a:t>
            </a:r>
            <a:endParaRPr sz="1200">
              <a:solidFill>
                <a:schemeClr val="lt1"/>
              </a:solidFill>
              <a:latin typeface="Archivo"/>
              <a:ea typeface="Archivo"/>
              <a:cs typeface="Archivo"/>
              <a:sym typeface="Archivo"/>
            </a:endParaRPr>
          </a:p>
        </p:txBody>
      </p:sp>
      <p:sp>
        <p:nvSpPr>
          <p:cNvPr id="278" name="Google Shape;278;p40"/>
          <p:cNvSpPr txBox="1"/>
          <p:nvPr/>
        </p:nvSpPr>
        <p:spPr>
          <a:xfrm flipH="1" rot="-5400000">
            <a:off x="55925" y="1204650"/>
            <a:ext cx="1436400" cy="1080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i="1" lang="en" sz="1000">
                <a:solidFill>
                  <a:schemeClr val="lt1"/>
                </a:solidFill>
                <a:latin typeface="Archivo"/>
                <a:ea typeface="Archivo"/>
                <a:cs typeface="Archivo"/>
                <a:sym typeface="Archivo"/>
              </a:rPr>
              <a:t>#BusinessManagement</a:t>
            </a:r>
            <a:endParaRPr i="1" sz="1000">
              <a:solidFill>
                <a:schemeClr val="lt1"/>
              </a:solidFill>
              <a:latin typeface="Archivo"/>
              <a:ea typeface="Archivo"/>
              <a:cs typeface="Archivo"/>
              <a:sym typeface="Archivo"/>
            </a:endParaRPr>
          </a:p>
        </p:txBody>
      </p:sp>
      <p:cxnSp>
        <p:nvCxnSpPr>
          <p:cNvPr id="279" name="Google Shape;279;p40"/>
          <p:cNvCxnSpPr/>
          <p:nvPr/>
        </p:nvCxnSpPr>
        <p:spPr>
          <a:xfrm rot="10800000">
            <a:off x="720000" y="4376450"/>
            <a:ext cx="471600" cy="0"/>
          </a:xfrm>
          <a:prstGeom prst="straightConnector1">
            <a:avLst/>
          </a:prstGeom>
          <a:noFill/>
          <a:ln cap="flat" cmpd="sng" w="19050">
            <a:solidFill>
              <a:schemeClr val="lt1"/>
            </a:solidFill>
            <a:prstDash val="solid"/>
            <a:round/>
            <a:headEnd len="med" w="med" type="none"/>
            <a:tailEnd len="med" w="med" type="none"/>
          </a:ln>
        </p:spPr>
      </p:cxnSp>
      <p:cxnSp>
        <p:nvCxnSpPr>
          <p:cNvPr id="280" name="Google Shape;280;p40"/>
          <p:cNvCxnSpPr/>
          <p:nvPr/>
        </p:nvCxnSpPr>
        <p:spPr>
          <a:xfrm>
            <a:off x="5312734" y="2799743"/>
            <a:ext cx="0" cy="17985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85" name="Shape 5585"/>
        <p:cNvGrpSpPr/>
        <p:nvPr/>
      </p:nvGrpSpPr>
      <p:grpSpPr>
        <a:xfrm>
          <a:off x="0" y="0"/>
          <a:ext cx="0" cy="0"/>
          <a:chOff x="0" y="0"/>
          <a:chExt cx="0" cy="0"/>
        </a:xfrm>
      </p:grpSpPr>
      <p:sp>
        <p:nvSpPr>
          <p:cNvPr id="5586" name="Google Shape;5586;p85"/>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7" name="Google Shape;5587;p85"/>
          <p:cNvGrpSpPr/>
          <p:nvPr/>
        </p:nvGrpSpPr>
        <p:grpSpPr>
          <a:xfrm>
            <a:off x="850004" y="1823018"/>
            <a:ext cx="367261" cy="367261"/>
            <a:chOff x="-65145700" y="3727425"/>
            <a:chExt cx="317425" cy="317425"/>
          </a:xfrm>
        </p:grpSpPr>
        <p:sp>
          <p:nvSpPr>
            <p:cNvPr id="5588" name="Google Shape;5588;p85"/>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5"/>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0" name="Google Shape;5590;p85"/>
          <p:cNvGrpSpPr/>
          <p:nvPr/>
        </p:nvGrpSpPr>
        <p:grpSpPr>
          <a:xfrm>
            <a:off x="853201" y="2251933"/>
            <a:ext cx="360868" cy="367261"/>
            <a:chOff x="-65144125" y="4094450"/>
            <a:chExt cx="311900" cy="317425"/>
          </a:xfrm>
        </p:grpSpPr>
        <p:sp>
          <p:nvSpPr>
            <p:cNvPr id="5591" name="Google Shape;5591;p8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4" name="Google Shape;5594;p85"/>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5" name="Google Shape;5595;p85"/>
          <p:cNvGrpSpPr/>
          <p:nvPr/>
        </p:nvGrpSpPr>
        <p:grpSpPr>
          <a:xfrm>
            <a:off x="3056770" y="1822628"/>
            <a:ext cx="370645" cy="368042"/>
            <a:chOff x="-63250675" y="3744075"/>
            <a:chExt cx="320350" cy="318100"/>
          </a:xfrm>
        </p:grpSpPr>
        <p:sp>
          <p:nvSpPr>
            <p:cNvPr id="5596" name="Google Shape;5596;p8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9" name="Google Shape;5599;p85"/>
          <p:cNvGrpSpPr/>
          <p:nvPr/>
        </p:nvGrpSpPr>
        <p:grpSpPr>
          <a:xfrm>
            <a:off x="3058462" y="2251933"/>
            <a:ext cx="367261" cy="367261"/>
            <a:chOff x="-63250675" y="4110200"/>
            <a:chExt cx="317425" cy="317425"/>
          </a:xfrm>
        </p:grpSpPr>
        <p:sp>
          <p:nvSpPr>
            <p:cNvPr id="5600" name="Google Shape;5600;p85"/>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5"/>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5"/>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5"/>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5"/>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5"/>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5"/>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5"/>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5"/>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85"/>
          <p:cNvGrpSpPr/>
          <p:nvPr/>
        </p:nvGrpSpPr>
        <p:grpSpPr>
          <a:xfrm>
            <a:off x="1737509" y="2749028"/>
            <a:ext cx="359075" cy="358844"/>
            <a:chOff x="-61351725" y="3372400"/>
            <a:chExt cx="310350" cy="310150"/>
          </a:xfrm>
        </p:grpSpPr>
        <p:sp>
          <p:nvSpPr>
            <p:cNvPr id="5610" name="Google Shape;5610;p85"/>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5"/>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5"/>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85"/>
          <p:cNvGrpSpPr/>
          <p:nvPr/>
        </p:nvGrpSpPr>
        <p:grpSpPr>
          <a:xfrm>
            <a:off x="1733864" y="3212084"/>
            <a:ext cx="366364" cy="333534"/>
            <a:chOff x="-61354875" y="3751050"/>
            <a:chExt cx="316650" cy="288275"/>
          </a:xfrm>
        </p:grpSpPr>
        <p:sp>
          <p:nvSpPr>
            <p:cNvPr id="5614" name="Google Shape;5614;p85"/>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5"/>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5"/>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85"/>
          <p:cNvGrpSpPr/>
          <p:nvPr/>
        </p:nvGrpSpPr>
        <p:grpSpPr>
          <a:xfrm>
            <a:off x="1733864" y="3653724"/>
            <a:ext cx="366364" cy="367290"/>
            <a:chOff x="-61354875" y="4101525"/>
            <a:chExt cx="316650" cy="317450"/>
          </a:xfrm>
        </p:grpSpPr>
        <p:sp>
          <p:nvSpPr>
            <p:cNvPr id="5618" name="Google Shape;5618;p85"/>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5"/>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85"/>
          <p:cNvGrpSpPr/>
          <p:nvPr/>
        </p:nvGrpSpPr>
        <p:grpSpPr>
          <a:xfrm>
            <a:off x="3950299" y="2745600"/>
            <a:ext cx="368157" cy="365699"/>
            <a:chOff x="-59470075" y="3308975"/>
            <a:chExt cx="318200" cy="316075"/>
          </a:xfrm>
        </p:grpSpPr>
        <p:sp>
          <p:nvSpPr>
            <p:cNvPr id="5621" name="Google Shape;5621;p85"/>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5"/>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5"/>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5"/>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5"/>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5"/>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5"/>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5"/>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5"/>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0" name="Google Shape;5630;p85"/>
          <p:cNvGrpSpPr/>
          <p:nvPr/>
        </p:nvGrpSpPr>
        <p:grpSpPr>
          <a:xfrm>
            <a:off x="1295729" y="1381305"/>
            <a:ext cx="367261" cy="364686"/>
            <a:chOff x="-64781025" y="3361050"/>
            <a:chExt cx="317425" cy="315200"/>
          </a:xfrm>
        </p:grpSpPr>
        <p:sp>
          <p:nvSpPr>
            <p:cNvPr id="5631" name="Google Shape;5631;p8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5" name="Google Shape;5635;p85"/>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5"/>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5"/>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8" name="Google Shape;5638;p85"/>
          <p:cNvGrpSpPr/>
          <p:nvPr/>
        </p:nvGrpSpPr>
        <p:grpSpPr>
          <a:xfrm>
            <a:off x="3500129" y="1822744"/>
            <a:ext cx="382765" cy="367810"/>
            <a:chOff x="-62890750" y="3747425"/>
            <a:chExt cx="330825" cy="317900"/>
          </a:xfrm>
        </p:grpSpPr>
        <p:sp>
          <p:nvSpPr>
            <p:cNvPr id="5639" name="Google Shape;5639;p85"/>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5"/>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5"/>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5"/>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5"/>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5"/>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5"/>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5"/>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5"/>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5"/>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5"/>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5"/>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5"/>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5"/>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85"/>
          <p:cNvGrpSpPr/>
          <p:nvPr/>
        </p:nvGrpSpPr>
        <p:grpSpPr>
          <a:xfrm>
            <a:off x="3507881" y="2252381"/>
            <a:ext cx="367261" cy="366364"/>
            <a:chOff x="-62884425" y="4111775"/>
            <a:chExt cx="317425" cy="316650"/>
          </a:xfrm>
        </p:grpSpPr>
        <p:sp>
          <p:nvSpPr>
            <p:cNvPr id="5654" name="Google Shape;5654;p85"/>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5"/>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6" name="Google Shape;5656;p85"/>
          <p:cNvGrpSpPr/>
          <p:nvPr/>
        </p:nvGrpSpPr>
        <p:grpSpPr>
          <a:xfrm>
            <a:off x="2180515" y="2748450"/>
            <a:ext cx="365438" cy="360001"/>
            <a:chOff x="-60991775" y="3376900"/>
            <a:chExt cx="315850" cy="311150"/>
          </a:xfrm>
        </p:grpSpPr>
        <p:sp>
          <p:nvSpPr>
            <p:cNvPr id="5657" name="Google Shape;5657;p8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0" name="Google Shape;5660;p85"/>
          <p:cNvGrpSpPr/>
          <p:nvPr/>
        </p:nvGrpSpPr>
        <p:grpSpPr>
          <a:xfrm>
            <a:off x="2180052" y="3199314"/>
            <a:ext cx="366364" cy="359075"/>
            <a:chOff x="-60988625" y="3740800"/>
            <a:chExt cx="316650" cy="310350"/>
          </a:xfrm>
        </p:grpSpPr>
        <p:sp>
          <p:nvSpPr>
            <p:cNvPr id="5661" name="Google Shape;5661;p85"/>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5"/>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5"/>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85"/>
          <p:cNvGrpSpPr/>
          <p:nvPr/>
        </p:nvGrpSpPr>
        <p:grpSpPr>
          <a:xfrm>
            <a:off x="2180052" y="3654765"/>
            <a:ext cx="366364" cy="365207"/>
            <a:chOff x="-60987850" y="4100950"/>
            <a:chExt cx="316650" cy="315650"/>
          </a:xfrm>
        </p:grpSpPr>
        <p:sp>
          <p:nvSpPr>
            <p:cNvPr id="5665" name="Google Shape;5665;p85"/>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5"/>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5"/>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5"/>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5"/>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85"/>
          <p:cNvGrpSpPr/>
          <p:nvPr/>
        </p:nvGrpSpPr>
        <p:grpSpPr>
          <a:xfrm>
            <a:off x="3949836" y="3200225"/>
            <a:ext cx="369083" cy="357253"/>
            <a:chOff x="-59447250" y="3706150"/>
            <a:chExt cx="319000" cy="308775"/>
          </a:xfrm>
        </p:grpSpPr>
        <p:sp>
          <p:nvSpPr>
            <p:cNvPr id="5671" name="Google Shape;5671;p85"/>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5"/>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5"/>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5"/>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5" name="Google Shape;5675;p85"/>
          <p:cNvGrpSpPr/>
          <p:nvPr/>
        </p:nvGrpSpPr>
        <p:grpSpPr>
          <a:xfrm>
            <a:off x="1738564" y="1381536"/>
            <a:ext cx="368186" cy="364224"/>
            <a:chOff x="-64406125" y="3362225"/>
            <a:chExt cx="318225" cy="314800"/>
          </a:xfrm>
        </p:grpSpPr>
        <p:sp>
          <p:nvSpPr>
            <p:cNvPr id="5676" name="Google Shape;5676;p85"/>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5"/>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8" name="Google Shape;5678;p85"/>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9" name="Google Shape;5679;p85"/>
          <p:cNvGrpSpPr/>
          <p:nvPr/>
        </p:nvGrpSpPr>
        <p:grpSpPr>
          <a:xfrm>
            <a:off x="1739027" y="2252381"/>
            <a:ext cx="367261" cy="366364"/>
            <a:chOff x="-64410850" y="4094450"/>
            <a:chExt cx="317425" cy="316650"/>
          </a:xfrm>
        </p:grpSpPr>
        <p:sp>
          <p:nvSpPr>
            <p:cNvPr id="5680" name="Google Shape;5680;p85"/>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5"/>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5"/>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3" name="Google Shape;5683;p85"/>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4" name="Google Shape;5684;p85"/>
          <p:cNvGrpSpPr/>
          <p:nvPr/>
        </p:nvGrpSpPr>
        <p:grpSpPr>
          <a:xfrm>
            <a:off x="3960575" y="1822454"/>
            <a:ext cx="365467" cy="368389"/>
            <a:chOff x="-62516625" y="3743175"/>
            <a:chExt cx="315875" cy="318400"/>
          </a:xfrm>
        </p:grpSpPr>
        <p:sp>
          <p:nvSpPr>
            <p:cNvPr id="5685" name="Google Shape;5685;p85"/>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5"/>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85"/>
          <p:cNvGrpSpPr/>
          <p:nvPr/>
        </p:nvGrpSpPr>
        <p:grpSpPr>
          <a:xfrm>
            <a:off x="3967415" y="2272426"/>
            <a:ext cx="351786" cy="326274"/>
            <a:chOff x="-62511900" y="4129100"/>
            <a:chExt cx="304050" cy="282000"/>
          </a:xfrm>
        </p:grpSpPr>
        <p:sp>
          <p:nvSpPr>
            <p:cNvPr id="5688" name="Google Shape;5688;p85"/>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5"/>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5"/>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5"/>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5"/>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85"/>
          <p:cNvGrpSpPr/>
          <p:nvPr/>
        </p:nvGrpSpPr>
        <p:grpSpPr>
          <a:xfrm>
            <a:off x="2645537" y="2744820"/>
            <a:ext cx="310770" cy="367261"/>
            <a:chOff x="-60597975" y="3367475"/>
            <a:chExt cx="268600" cy="317425"/>
          </a:xfrm>
        </p:grpSpPr>
        <p:sp>
          <p:nvSpPr>
            <p:cNvPr id="5694" name="Google Shape;5694;p85"/>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5"/>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5"/>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85"/>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5"/>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9" name="Google Shape;5699;p85"/>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0" name="Google Shape;5700;p85"/>
          <p:cNvGrpSpPr/>
          <p:nvPr/>
        </p:nvGrpSpPr>
        <p:grpSpPr>
          <a:xfrm>
            <a:off x="2617740" y="3706136"/>
            <a:ext cx="366364" cy="262465"/>
            <a:chOff x="-60621600" y="4145650"/>
            <a:chExt cx="316650" cy="226850"/>
          </a:xfrm>
        </p:grpSpPr>
        <p:sp>
          <p:nvSpPr>
            <p:cNvPr id="5701" name="Google Shape;5701;p8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4" name="Google Shape;5704;p85"/>
          <p:cNvGrpSpPr/>
          <p:nvPr/>
        </p:nvGrpSpPr>
        <p:grpSpPr>
          <a:xfrm>
            <a:off x="3954392" y="3654635"/>
            <a:ext cx="359972" cy="365467"/>
            <a:chOff x="-59400775" y="4084200"/>
            <a:chExt cx="311125" cy="315875"/>
          </a:xfrm>
        </p:grpSpPr>
        <p:sp>
          <p:nvSpPr>
            <p:cNvPr id="5705" name="Google Shape;5705;p85"/>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5"/>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5"/>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5"/>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5"/>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5"/>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85"/>
          <p:cNvGrpSpPr/>
          <p:nvPr/>
        </p:nvGrpSpPr>
        <p:grpSpPr>
          <a:xfrm>
            <a:off x="2178486" y="1380466"/>
            <a:ext cx="365438" cy="366364"/>
            <a:chOff x="-64044600" y="3360375"/>
            <a:chExt cx="315850" cy="316650"/>
          </a:xfrm>
        </p:grpSpPr>
        <p:sp>
          <p:nvSpPr>
            <p:cNvPr id="5712" name="Google Shape;5712;p85"/>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5"/>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5"/>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5" name="Google Shape;5715;p85"/>
          <p:cNvGrpSpPr/>
          <p:nvPr/>
        </p:nvGrpSpPr>
        <p:grpSpPr>
          <a:xfrm>
            <a:off x="2204909" y="1823018"/>
            <a:ext cx="312592" cy="367261"/>
            <a:chOff x="-64022550" y="3727425"/>
            <a:chExt cx="270175" cy="317425"/>
          </a:xfrm>
        </p:grpSpPr>
        <p:sp>
          <p:nvSpPr>
            <p:cNvPr id="5716" name="Google Shape;5716;p85"/>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5"/>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5"/>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85"/>
          <p:cNvGrpSpPr/>
          <p:nvPr/>
        </p:nvGrpSpPr>
        <p:grpSpPr>
          <a:xfrm>
            <a:off x="2229047" y="2251918"/>
            <a:ext cx="264317" cy="367290"/>
            <a:chOff x="-64001300" y="4093650"/>
            <a:chExt cx="228450" cy="317450"/>
          </a:xfrm>
        </p:grpSpPr>
        <p:sp>
          <p:nvSpPr>
            <p:cNvPr id="5720" name="Google Shape;5720;p85"/>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85"/>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85"/>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85"/>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85"/>
          <p:cNvGrpSpPr/>
          <p:nvPr/>
        </p:nvGrpSpPr>
        <p:grpSpPr>
          <a:xfrm>
            <a:off x="848051" y="2745210"/>
            <a:ext cx="359972" cy="366480"/>
            <a:chOff x="-62148800" y="3377700"/>
            <a:chExt cx="311125" cy="316750"/>
          </a:xfrm>
        </p:grpSpPr>
        <p:sp>
          <p:nvSpPr>
            <p:cNvPr id="5725" name="Google Shape;5725;p85"/>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5"/>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7" name="Google Shape;5727;p85"/>
          <p:cNvGrpSpPr/>
          <p:nvPr/>
        </p:nvGrpSpPr>
        <p:grpSpPr>
          <a:xfrm>
            <a:off x="843958" y="3195207"/>
            <a:ext cx="368157" cy="367290"/>
            <a:chOff x="-62154300" y="3743950"/>
            <a:chExt cx="318200" cy="317450"/>
          </a:xfrm>
        </p:grpSpPr>
        <p:sp>
          <p:nvSpPr>
            <p:cNvPr id="5728" name="Google Shape;5728;p8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0" name="Google Shape;5730;p85"/>
          <p:cNvGrpSpPr/>
          <p:nvPr/>
        </p:nvGrpSpPr>
        <p:grpSpPr>
          <a:xfrm>
            <a:off x="843944" y="3654187"/>
            <a:ext cx="368186" cy="366364"/>
            <a:chOff x="-62151950" y="4111775"/>
            <a:chExt cx="318225" cy="316650"/>
          </a:xfrm>
        </p:grpSpPr>
        <p:sp>
          <p:nvSpPr>
            <p:cNvPr id="5731" name="Google Shape;5731;p85"/>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5"/>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5"/>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5"/>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85"/>
          <p:cNvGrpSpPr/>
          <p:nvPr/>
        </p:nvGrpSpPr>
        <p:grpSpPr>
          <a:xfrm>
            <a:off x="3062568" y="2744733"/>
            <a:ext cx="368157" cy="367434"/>
            <a:chOff x="-60254550" y="3367325"/>
            <a:chExt cx="318200" cy="317575"/>
          </a:xfrm>
        </p:grpSpPr>
        <p:sp>
          <p:nvSpPr>
            <p:cNvPr id="5736" name="Google Shape;5736;p85"/>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5"/>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5"/>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5"/>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0" name="Google Shape;5740;p85"/>
          <p:cNvGrpSpPr/>
          <p:nvPr/>
        </p:nvGrpSpPr>
        <p:grpSpPr>
          <a:xfrm>
            <a:off x="3063465" y="3195727"/>
            <a:ext cx="366364" cy="366248"/>
            <a:chOff x="-60255350" y="3733825"/>
            <a:chExt cx="316650" cy="316550"/>
          </a:xfrm>
        </p:grpSpPr>
        <p:sp>
          <p:nvSpPr>
            <p:cNvPr id="5741" name="Google Shape;5741;p8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8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8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8" name="Google Shape;5748;p85"/>
          <p:cNvGrpSpPr/>
          <p:nvPr/>
        </p:nvGrpSpPr>
        <p:grpSpPr>
          <a:xfrm>
            <a:off x="3091262" y="3654635"/>
            <a:ext cx="310770" cy="365467"/>
            <a:chOff x="-60232500" y="4101525"/>
            <a:chExt cx="268600" cy="315875"/>
          </a:xfrm>
        </p:grpSpPr>
        <p:sp>
          <p:nvSpPr>
            <p:cNvPr id="5749" name="Google Shape;5749;p85"/>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5"/>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1" name="Google Shape;5751;p85"/>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2" name="Google Shape;5752;p85"/>
          <p:cNvGrpSpPr/>
          <p:nvPr/>
        </p:nvGrpSpPr>
        <p:grpSpPr>
          <a:xfrm>
            <a:off x="2624262" y="1380466"/>
            <a:ext cx="368186" cy="366364"/>
            <a:chOff x="-63679950" y="3360375"/>
            <a:chExt cx="318225" cy="316650"/>
          </a:xfrm>
        </p:grpSpPr>
        <p:sp>
          <p:nvSpPr>
            <p:cNvPr id="5753" name="Google Shape;5753;p85"/>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5"/>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5"/>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5"/>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7" name="Google Shape;5757;p85"/>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8" name="Google Shape;5758;p85"/>
          <p:cNvGrpSpPr/>
          <p:nvPr/>
        </p:nvGrpSpPr>
        <p:grpSpPr>
          <a:xfrm>
            <a:off x="2622889" y="2251803"/>
            <a:ext cx="370934" cy="367521"/>
            <a:chOff x="-63679950" y="4093450"/>
            <a:chExt cx="320600" cy="317650"/>
          </a:xfrm>
        </p:grpSpPr>
        <p:sp>
          <p:nvSpPr>
            <p:cNvPr id="5759" name="Google Shape;5759;p85"/>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5"/>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5"/>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2" name="Google Shape;5762;p85"/>
          <p:cNvGrpSpPr/>
          <p:nvPr/>
        </p:nvGrpSpPr>
        <p:grpSpPr>
          <a:xfrm>
            <a:off x="1283006" y="2744805"/>
            <a:ext cx="366364" cy="367290"/>
            <a:chOff x="-61784125" y="3377700"/>
            <a:chExt cx="316650" cy="317450"/>
          </a:xfrm>
        </p:grpSpPr>
        <p:sp>
          <p:nvSpPr>
            <p:cNvPr id="5763" name="Google Shape;5763;p85"/>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5"/>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5"/>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85"/>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85"/>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5"/>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5"/>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85"/>
          <p:cNvGrpSpPr/>
          <p:nvPr/>
        </p:nvGrpSpPr>
        <p:grpSpPr>
          <a:xfrm>
            <a:off x="1283006" y="3195207"/>
            <a:ext cx="366364" cy="367290"/>
            <a:chOff x="-61783350" y="3743950"/>
            <a:chExt cx="316650" cy="317450"/>
          </a:xfrm>
        </p:grpSpPr>
        <p:sp>
          <p:nvSpPr>
            <p:cNvPr id="5771" name="Google Shape;5771;p85"/>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5"/>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3" name="Google Shape;5773;p85"/>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5"/>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5"/>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6" name="Google Shape;5776;p85"/>
          <p:cNvGrpSpPr/>
          <p:nvPr/>
        </p:nvGrpSpPr>
        <p:grpSpPr>
          <a:xfrm>
            <a:off x="3504430" y="3655040"/>
            <a:ext cx="369112" cy="364657"/>
            <a:chOff x="-59869425" y="4102225"/>
            <a:chExt cx="319025" cy="315175"/>
          </a:xfrm>
        </p:grpSpPr>
        <p:sp>
          <p:nvSpPr>
            <p:cNvPr id="5777" name="Google Shape;5777;p85"/>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5"/>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85"/>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5"/>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1" name="Google Shape;5781;p85"/>
          <p:cNvGrpSpPr/>
          <p:nvPr/>
        </p:nvGrpSpPr>
        <p:grpSpPr>
          <a:xfrm>
            <a:off x="2623233" y="4123862"/>
            <a:ext cx="366364" cy="365467"/>
            <a:chOff x="-59029025" y="3711650"/>
            <a:chExt cx="316650" cy="315875"/>
          </a:xfrm>
        </p:grpSpPr>
        <p:sp>
          <p:nvSpPr>
            <p:cNvPr id="5782" name="Google Shape;5782;p85"/>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5"/>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5"/>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5"/>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5"/>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5"/>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5"/>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9" name="Google Shape;5789;p85"/>
          <p:cNvGrpSpPr/>
          <p:nvPr/>
        </p:nvGrpSpPr>
        <p:grpSpPr>
          <a:xfrm>
            <a:off x="4859311" y="1379917"/>
            <a:ext cx="351940" cy="348188"/>
            <a:chOff x="581525" y="3254850"/>
            <a:chExt cx="297750" cy="294575"/>
          </a:xfrm>
        </p:grpSpPr>
        <p:sp>
          <p:nvSpPr>
            <p:cNvPr id="5790" name="Google Shape;5790;p8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85"/>
          <p:cNvGrpSpPr/>
          <p:nvPr/>
        </p:nvGrpSpPr>
        <p:grpSpPr>
          <a:xfrm>
            <a:off x="4858380" y="1818853"/>
            <a:ext cx="353802" cy="351497"/>
            <a:chOff x="580725" y="3617925"/>
            <a:chExt cx="299325" cy="297375"/>
          </a:xfrm>
        </p:grpSpPr>
        <p:sp>
          <p:nvSpPr>
            <p:cNvPr id="5794" name="Google Shape;5794;p85"/>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5"/>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5"/>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5"/>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5"/>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85"/>
          <p:cNvGrpSpPr/>
          <p:nvPr/>
        </p:nvGrpSpPr>
        <p:grpSpPr>
          <a:xfrm>
            <a:off x="4860242" y="2266043"/>
            <a:ext cx="350079" cy="350079"/>
            <a:chOff x="583100" y="3982600"/>
            <a:chExt cx="296175" cy="296175"/>
          </a:xfrm>
        </p:grpSpPr>
        <p:sp>
          <p:nvSpPr>
            <p:cNvPr id="5800" name="Google Shape;5800;p85"/>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5"/>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5"/>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5"/>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5"/>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5"/>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5"/>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85"/>
          <p:cNvGrpSpPr/>
          <p:nvPr/>
        </p:nvGrpSpPr>
        <p:grpSpPr>
          <a:xfrm>
            <a:off x="7092856" y="1379667"/>
            <a:ext cx="307231" cy="348690"/>
            <a:chOff x="2423775" y="3226875"/>
            <a:chExt cx="259925" cy="295000"/>
          </a:xfrm>
        </p:grpSpPr>
        <p:sp>
          <p:nvSpPr>
            <p:cNvPr id="5808" name="Google Shape;5808;p85"/>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5"/>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5"/>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85"/>
          <p:cNvGrpSpPr/>
          <p:nvPr/>
        </p:nvGrpSpPr>
        <p:grpSpPr>
          <a:xfrm>
            <a:off x="7070043" y="1820952"/>
            <a:ext cx="352857" cy="347301"/>
            <a:chOff x="2404875" y="3592725"/>
            <a:chExt cx="298525" cy="293825"/>
          </a:xfrm>
        </p:grpSpPr>
        <p:sp>
          <p:nvSpPr>
            <p:cNvPr id="5812" name="Google Shape;5812;p85"/>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5"/>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5"/>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85"/>
          <p:cNvGrpSpPr/>
          <p:nvPr/>
        </p:nvGrpSpPr>
        <p:grpSpPr>
          <a:xfrm>
            <a:off x="7070974" y="2266517"/>
            <a:ext cx="350995" cy="349133"/>
            <a:chOff x="2404875" y="3955825"/>
            <a:chExt cx="296950" cy="295375"/>
          </a:xfrm>
        </p:grpSpPr>
        <p:sp>
          <p:nvSpPr>
            <p:cNvPr id="5816" name="Google Shape;5816;p85"/>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5"/>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5"/>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5"/>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0" name="Google Shape;5820;p85"/>
          <p:cNvGrpSpPr/>
          <p:nvPr/>
        </p:nvGrpSpPr>
        <p:grpSpPr>
          <a:xfrm>
            <a:off x="5764954" y="2730711"/>
            <a:ext cx="349163" cy="350079"/>
            <a:chOff x="4263650" y="3235150"/>
            <a:chExt cx="295400" cy="296175"/>
          </a:xfrm>
        </p:grpSpPr>
        <p:sp>
          <p:nvSpPr>
            <p:cNvPr id="5821" name="Google Shape;5821;p85"/>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5"/>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5"/>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5"/>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5"/>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6" name="Google Shape;5826;p85"/>
          <p:cNvGrpSpPr/>
          <p:nvPr/>
        </p:nvGrpSpPr>
        <p:grpSpPr>
          <a:xfrm>
            <a:off x="5762634" y="3189872"/>
            <a:ext cx="353802" cy="327739"/>
            <a:chOff x="4266025" y="3609275"/>
            <a:chExt cx="299325" cy="277275"/>
          </a:xfrm>
        </p:grpSpPr>
        <p:sp>
          <p:nvSpPr>
            <p:cNvPr id="5827" name="Google Shape;5827;p85"/>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5"/>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85"/>
          <p:cNvGrpSpPr/>
          <p:nvPr/>
        </p:nvGrpSpPr>
        <p:grpSpPr>
          <a:xfrm>
            <a:off x="5763092" y="3655259"/>
            <a:ext cx="352886" cy="349133"/>
            <a:chOff x="4263650" y="3963700"/>
            <a:chExt cx="298550" cy="295375"/>
          </a:xfrm>
        </p:grpSpPr>
        <p:sp>
          <p:nvSpPr>
            <p:cNvPr id="5830" name="Google Shape;5830;p85"/>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5"/>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5"/>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5"/>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5"/>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5"/>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5"/>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7" name="Google Shape;5837;p85"/>
          <p:cNvGrpSpPr/>
          <p:nvPr/>
        </p:nvGrpSpPr>
        <p:grpSpPr>
          <a:xfrm>
            <a:off x="8041429" y="2730711"/>
            <a:ext cx="226264" cy="350079"/>
            <a:chOff x="6164975" y="3211525"/>
            <a:chExt cx="191425" cy="296175"/>
          </a:xfrm>
        </p:grpSpPr>
        <p:sp>
          <p:nvSpPr>
            <p:cNvPr id="5838" name="Google Shape;5838;p85"/>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5"/>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5"/>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5"/>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5"/>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5"/>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5"/>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5" name="Google Shape;5845;p85"/>
          <p:cNvGrpSpPr/>
          <p:nvPr/>
        </p:nvGrpSpPr>
        <p:grpSpPr>
          <a:xfrm>
            <a:off x="5303466" y="1378987"/>
            <a:ext cx="352886" cy="350049"/>
            <a:chOff x="946175" y="3253275"/>
            <a:chExt cx="298550" cy="296150"/>
          </a:xfrm>
        </p:grpSpPr>
        <p:sp>
          <p:nvSpPr>
            <p:cNvPr id="5846" name="Google Shape;5846;p8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1" name="Google Shape;5851;p85"/>
          <p:cNvGrpSpPr/>
          <p:nvPr/>
        </p:nvGrpSpPr>
        <p:grpSpPr>
          <a:xfrm>
            <a:off x="5304397" y="1820951"/>
            <a:ext cx="351024" cy="347301"/>
            <a:chOff x="946175" y="3619500"/>
            <a:chExt cx="296975" cy="293825"/>
          </a:xfrm>
        </p:grpSpPr>
        <p:sp>
          <p:nvSpPr>
            <p:cNvPr id="5852" name="Google Shape;5852;p8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8" name="Google Shape;5858;p85"/>
          <p:cNvGrpSpPr/>
          <p:nvPr/>
        </p:nvGrpSpPr>
        <p:grpSpPr>
          <a:xfrm>
            <a:off x="5303939" y="2265585"/>
            <a:ext cx="351940" cy="350995"/>
            <a:chOff x="944600" y="3981825"/>
            <a:chExt cx="297750" cy="296950"/>
          </a:xfrm>
        </p:grpSpPr>
        <p:sp>
          <p:nvSpPr>
            <p:cNvPr id="5859" name="Google Shape;5859;p85"/>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5"/>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5"/>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5"/>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85"/>
          <p:cNvGrpSpPr/>
          <p:nvPr/>
        </p:nvGrpSpPr>
        <p:grpSpPr>
          <a:xfrm>
            <a:off x="7520875" y="1379445"/>
            <a:ext cx="350079" cy="349133"/>
            <a:chOff x="2768750" y="3227275"/>
            <a:chExt cx="296175" cy="295375"/>
          </a:xfrm>
        </p:grpSpPr>
        <p:sp>
          <p:nvSpPr>
            <p:cNvPr id="5864" name="Google Shape;5864;p85"/>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5"/>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5"/>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5"/>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5"/>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5"/>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5"/>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5"/>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85"/>
          <p:cNvGrpSpPr/>
          <p:nvPr/>
        </p:nvGrpSpPr>
        <p:grpSpPr>
          <a:xfrm>
            <a:off x="7541826" y="1820317"/>
            <a:ext cx="308177" cy="348572"/>
            <a:chOff x="2786075" y="3591800"/>
            <a:chExt cx="260725" cy="294900"/>
          </a:xfrm>
        </p:grpSpPr>
        <p:sp>
          <p:nvSpPr>
            <p:cNvPr id="5873" name="Google Shape;5873;p85"/>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5"/>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5"/>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5"/>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5"/>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85"/>
          <p:cNvGrpSpPr/>
          <p:nvPr/>
        </p:nvGrpSpPr>
        <p:grpSpPr>
          <a:xfrm>
            <a:off x="7582324" y="2266044"/>
            <a:ext cx="227180" cy="350079"/>
            <a:chOff x="2819150" y="3955025"/>
            <a:chExt cx="192200" cy="296175"/>
          </a:xfrm>
        </p:grpSpPr>
        <p:sp>
          <p:nvSpPr>
            <p:cNvPr id="5879" name="Google Shape;5879;p85"/>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5"/>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5"/>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5"/>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3" name="Google Shape;5883;p85"/>
          <p:cNvGrpSpPr/>
          <p:nvPr/>
        </p:nvGrpSpPr>
        <p:grpSpPr>
          <a:xfrm>
            <a:off x="6206097" y="2731642"/>
            <a:ext cx="349133" cy="348217"/>
            <a:chOff x="4629125" y="3235150"/>
            <a:chExt cx="295375" cy="294600"/>
          </a:xfrm>
        </p:grpSpPr>
        <p:sp>
          <p:nvSpPr>
            <p:cNvPr id="5884" name="Google Shape;5884;p85"/>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5"/>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5"/>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5"/>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5"/>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85"/>
          <p:cNvGrpSpPr/>
          <p:nvPr/>
        </p:nvGrpSpPr>
        <p:grpSpPr>
          <a:xfrm>
            <a:off x="6206082" y="3179175"/>
            <a:ext cx="349163" cy="349133"/>
            <a:chOff x="4628325" y="3599825"/>
            <a:chExt cx="295400" cy="295375"/>
          </a:xfrm>
        </p:grpSpPr>
        <p:sp>
          <p:nvSpPr>
            <p:cNvPr id="5890" name="Google Shape;5890;p85"/>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5"/>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5"/>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5"/>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5"/>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5"/>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5"/>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5"/>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5"/>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5"/>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5"/>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5"/>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85"/>
          <p:cNvGrpSpPr/>
          <p:nvPr/>
        </p:nvGrpSpPr>
        <p:grpSpPr>
          <a:xfrm>
            <a:off x="6227033" y="3654786"/>
            <a:ext cx="307261" cy="350079"/>
            <a:chOff x="4645650" y="3962900"/>
            <a:chExt cx="259950" cy="296175"/>
          </a:xfrm>
        </p:grpSpPr>
        <p:sp>
          <p:nvSpPr>
            <p:cNvPr id="5903" name="Google Shape;5903;p85"/>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5"/>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5"/>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5"/>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5"/>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5"/>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85"/>
          <p:cNvGrpSpPr/>
          <p:nvPr/>
        </p:nvGrpSpPr>
        <p:grpSpPr>
          <a:xfrm>
            <a:off x="7979994" y="3179648"/>
            <a:ext cx="349133" cy="348188"/>
            <a:chOff x="6143725" y="3582500"/>
            <a:chExt cx="295375" cy="294575"/>
          </a:xfrm>
        </p:grpSpPr>
        <p:sp>
          <p:nvSpPr>
            <p:cNvPr id="5910" name="Google Shape;5910;p85"/>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5"/>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5"/>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5"/>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5"/>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5"/>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5"/>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7" name="Google Shape;5917;p85"/>
          <p:cNvGrpSpPr/>
          <p:nvPr/>
        </p:nvGrpSpPr>
        <p:grpSpPr>
          <a:xfrm>
            <a:off x="5748820" y="1378987"/>
            <a:ext cx="350995" cy="350049"/>
            <a:chOff x="1310075" y="3253275"/>
            <a:chExt cx="296950" cy="296150"/>
          </a:xfrm>
        </p:grpSpPr>
        <p:sp>
          <p:nvSpPr>
            <p:cNvPr id="5918" name="Google Shape;5918;p85"/>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5"/>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5"/>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1" name="Google Shape;5921;p85"/>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2" name="Google Shape;5922;p85"/>
          <p:cNvGrpSpPr/>
          <p:nvPr/>
        </p:nvGrpSpPr>
        <p:grpSpPr>
          <a:xfrm>
            <a:off x="5748347" y="2265246"/>
            <a:ext cx="351941" cy="351675"/>
            <a:chOff x="1310075" y="3980250"/>
            <a:chExt cx="297750" cy="297525"/>
          </a:xfrm>
        </p:grpSpPr>
        <p:sp>
          <p:nvSpPr>
            <p:cNvPr id="5923" name="Google Shape;5923;p85"/>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5"/>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5"/>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5"/>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85"/>
          <p:cNvGrpSpPr/>
          <p:nvPr/>
        </p:nvGrpSpPr>
        <p:grpSpPr>
          <a:xfrm>
            <a:off x="8013136" y="1379445"/>
            <a:ext cx="266305" cy="349133"/>
            <a:chOff x="3167275" y="3227275"/>
            <a:chExt cx="225300" cy="295375"/>
          </a:xfrm>
        </p:grpSpPr>
        <p:sp>
          <p:nvSpPr>
            <p:cNvPr id="5928" name="Google Shape;5928;p85"/>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5"/>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5"/>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5"/>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5"/>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3" name="Google Shape;5933;p85"/>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4" name="Google Shape;5934;p85"/>
          <p:cNvGrpSpPr/>
          <p:nvPr/>
        </p:nvGrpSpPr>
        <p:grpSpPr>
          <a:xfrm>
            <a:off x="7970318" y="2266502"/>
            <a:ext cx="351940" cy="349163"/>
            <a:chOff x="3133425" y="3955025"/>
            <a:chExt cx="297750" cy="295400"/>
          </a:xfrm>
        </p:grpSpPr>
        <p:sp>
          <p:nvSpPr>
            <p:cNvPr id="5935" name="Google Shape;5935;p85"/>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5"/>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5"/>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85"/>
          <p:cNvGrpSpPr/>
          <p:nvPr/>
        </p:nvGrpSpPr>
        <p:grpSpPr>
          <a:xfrm>
            <a:off x="6650491" y="2730090"/>
            <a:ext cx="350079" cy="351320"/>
            <a:chOff x="4991425" y="3234750"/>
            <a:chExt cx="296175" cy="297225"/>
          </a:xfrm>
        </p:grpSpPr>
        <p:sp>
          <p:nvSpPr>
            <p:cNvPr id="5939" name="Google Shape;5939;p8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85"/>
          <p:cNvGrpSpPr/>
          <p:nvPr/>
        </p:nvGrpSpPr>
        <p:grpSpPr>
          <a:xfrm>
            <a:off x="6650491" y="3199653"/>
            <a:ext cx="350079" cy="308177"/>
            <a:chOff x="4991425" y="3617150"/>
            <a:chExt cx="296175" cy="260725"/>
          </a:xfrm>
        </p:grpSpPr>
        <p:sp>
          <p:nvSpPr>
            <p:cNvPr id="5946" name="Google Shape;5946;p85"/>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5"/>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5"/>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5"/>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5"/>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5"/>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5"/>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85"/>
          <p:cNvGrpSpPr/>
          <p:nvPr/>
        </p:nvGrpSpPr>
        <p:grpSpPr>
          <a:xfrm>
            <a:off x="6727764" y="3655244"/>
            <a:ext cx="195532" cy="349163"/>
            <a:chOff x="5056800" y="3962900"/>
            <a:chExt cx="165425" cy="295400"/>
          </a:xfrm>
        </p:grpSpPr>
        <p:sp>
          <p:nvSpPr>
            <p:cNvPr id="5954" name="Google Shape;5954;p85"/>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5"/>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5"/>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85"/>
          <p:cNvGrpSpPr/>
          <p:nvPr/>
        </p:nvGrpSpPr>
        <p:grpSpPr>
          <a:xfrm>
            <a:off x="7979062" y="3655260"/>
            <a:ext cx="350995" cy="349133"/>
            <a:chOff x="6168925" y="3936925"/>
            <a:chExt cx="296950" cy="295375"/>
          </a:xfrm>
        </p:grpSpPr>
        <p:sp>
          <p:nvSpPr>
            <p:cNvPr id="5958" name="Google Shape;5958;p85"/>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5"/>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5"/>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5"/>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5"/>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5"/>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4" name="Google Shape;5964;p85"/>
          <p:cNvGrpSpPr/>
          <p:nvPr/>
        </p:nvGrpSpPr>
        <p:grpSpPr>
          <a:xfrm>
            <a:off x="6192781" y="1372332"/>
            <a:ext cx="348188" cy="349133"/>
            <a:chOff x="1674750" y="3254050"/>
            <a:chExt cx="294575" cy="295375"/>
          </a:xfrm>
        </p:grpSpPr>
        <p:sp>
          <p:nvSpPr>
            <p:cNvPr id="5965" name="Google Shape;5965;p85"/>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5"/>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5"/>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85"/>
          <p:cNvGrpSpPr/>
          <p:nvPr/>
        </p:nvGrpSpPr>
        <p:grpSpPr>
          <a:xfrm>
            <a:off x="6207177" y="1820035"/>
            <a:ext cx="319347" cy="349133"/>
            <a:chOff x="1687350" y="3618725"/>
            <a:chExt cx="270175" cy="295375"/>
          </a:xfrm>
        </p:grpSpPr>
        <p:sp>
          <p:nvSpPr>
            <p:cNvPr id="5969" name="Google Shape;5969;p85"/>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5"/>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5"/>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85"/>
          <p:cNvGrpSpPr/>
          <p:nvPr/>
        </p:nvGrpSpPr>
        <p:grpSpPr>
          <a:xfrm>
            <a:off x="6190880" y="2266516"/>
            <a:ext cx="351940" cy="349133"/>
            <a:chOff x="1672375" y="3982600"/>
            <a:chExt cx="297750" cy="295375"/>
          </a:xfrm>
        </p:grpSpPr>
        <p:sp>
          <p:nvSpPr>
            <p:cNvPr id="5973" name="Google Shape;5973;p85"/>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5"/>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5"/>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6" name="Google Shape;5976;p85"/>
          <p:cNvGrpSpPr/>
          <p:nvPr/>
        </p:nvGrpSpPr>
        <p:grpSpPr>
          <a:xfrm>
            <a:off x="4882872" y="2730711"/>
            <a:ext cx="350079" cy="350079"/>
            <a:chOff x="3497300" y="3227275"/>
            <a:chExt cx="296175" cy="296175"/>
          </a:xfrm>
        </p:grpSpPr>
        <p:sp>
          <p:nvSpPr>
            <p:cNvPr id="5977" name="Google Shape;5977;p8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5" name="Google Shape;5985;p85"/>
          <p:cNvGrpSpPr/>
          <p:nvPr/>
        </p:nvGrpSpPr>
        <p:grpSpPr>
          <a:xfrm>
            <a:off x="4883345" y="3180106"/>
            <a:ext cx="349133" cy="347272"/>
            <a:chOff x="3497300" y="3591950"/>
            <a:chExt cx="295375" cy="293800"/>
          </a:xfrm>
        </p:grpSpPr>
        <p:sp>
          <p:nvSpPr>
            <p:cNvPr id="5986" name="Google Shape;5986;p85"/>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5"/>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5"/>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5"/>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5"/>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5"/>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5"/>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5"/>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4" name="Google Shape;5994;p85"/>
          <p:cNvGrpSpPr/>
          <p:nvPr/>
        </p:nvGrpSpPr>
        <p:grpSpPr>
          <a:xfrm>
            <a:off x="4883345" y="3655244"/>
            <a:ext cx="349133" cy="349163"/>
            <a:chOff x="3497300" y="3955025"/>
            <a:chExt cx="295375" cy="295400"/>
          </a:xfrm>
        </p:grpSpPr>
        <p:sp>
          <p:nvSpPr>
            <p:cNvPr id="5995" name="Google Shape;5995;p85"/>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5"/>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5"/>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85"/>
          <p:cNvGrpSpPr/>
          <p:nvPr/>
        </p:nvGrpSpPr>
        <p:grpSpPr>
          <a:xfrm>
            <a:off x="7107917" y="2731435"/>
            <a:ext cx="327739" cy="348631"/>
            <a:chOff x="5364750" y="3235150"/>
            <a:chExt cx="277275" cy="294950"/>
          </a:xfrm>
        </p:grpSpPr>
        <p:sp>
          <p:nvSpPr>
            <p:cNvPr id="5999" name="Google Shape;5999;p85"/>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5"/>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5"/>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5"/>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5"/>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5"/>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5"/>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5"/>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7" name="Google Shape;6007;p85"/>
          <p:cNvGrpSpPr/>
          <p:nvPr/>
        </p:nvGrpSpPr>
        <p:grpSpPr>
          <a:xfrm>
            <a:off x="7096274" y="3177771"/>
            <a:ext cx="351024" cy="351941"/>
            <a:chOff x="5355300" y="3598250"/>
            <a:chExt cx="296975" cy="297750"/>
          </a:xfrm>
        </p:grpSpPr>
        <p:sp>
          <p:nvSpPr>
            <p:cNvPr id="6008" name="Google Shape;6008;p85"/>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5"/>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5"/>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5"/>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5"/>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5"/>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5"/>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5"/>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6" name="Google Shape;6016;p85"/>
          <p:cNvGrpSpPr/>
          <p:nvPr/>
        </p:nvGrpSpPr>
        <p:grpSpPr>
          <a:xfrm>
            <a:off x="7100470" y="3716693"/>
            <a:ext cx="342632" cy="226264"/>
            <a:chOff x="5358450" y="4015675"/>
            <a:chExt cx="289875" cy="191425"/>
          </a:xfrm>
        </p:grpSpPr>
        <p:sp>
          <p:nvSpPr>
            <p:cNvPr id="6017" name="Google Shape;6017;p85"/>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5"/>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5"/>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5"/>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85"/>
          <p:cNvGrpSpPr/>
          <p:nvPr/>
        </p:nvGrpSpPr>
        <p:grpSpPr>
          <a:xfrm>
            <a:off x="6226953" y="4099224"/>
            <a:ext cx="351024" cy="325464"/>
            <a:chOff x="6543825" y="3202075"/>
            <a:chExt cx="296975" cy="275350"/>
          </a:xfrm>
        </p:grpSpPr>
        <p:sp>
          <p:nvSpPr>
            <p:cNvPr id="6022" name="Google Shape;6022;p8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9" name="Google Shape;6029;p85"/>
          <p:cNvGrpSpPr/>
          <p:nvPr/>
        </p:nvGrpSpPr>
        <p:grpSpPr>
          <a:xfrm>
            <a:off x="6633934" y="1378972"/>
            <a:ext cx="350079" cy="350079"/>
            <a:chOff x="2037825" y="3254050"/>
            <a:chExt cx="296175" cy="296175"/>
          </a:xfrm>
        </p:grpSpPr>
        <p:sp>
          <p:nvSpPr>
            <p:cNvPr id="6030" name="Google Shape;6030;p85"/>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5"/>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5"/>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5"/>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5"/>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5"/>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85"/>
          <p:cNvGrpSpPr/>
          <p:nvPr/>
        </p:nvGrpSpPr>
        <p:grpSpPr>
          <a:xfrm>
            <a:off x="6632072" y="1820139"/>
            <a:ext cx="353802" cy="348926"/>
            <a:chOff x="2034675" y="3617925"/>
            <a:chExt cx="299325" cy="295200"/>
          </a:xfrm>
        </p:grpSpPr>
        <p:sp>
          <p:nvSpPr>
            <p:cNvPr id="6037" name="Google Shape;6037;p85"/>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5"/>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5"/>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5"/>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5"/>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85"/>
          <p:cNvGrpSpPr/>
          <p:nvPr/>
        </p:nvGrpSpPr>
        <p:grpSpPr>
          <a:xfrm>
            <a:off x="6633934" y="2266516"/>
            <a:ext cx="350079" cy="349133"/>
            <a:chOff x="2037825" y="3981825"/>
            <a:chExt cx="296175" cy="295375"/>
          </a:xfrm>
        </p:grpSpPr>
        <p:sp>
          <p:nvSpPr>
            <p:cNvPr id="6043" name="Google Shape;6043;p85"/>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5"/>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5"/>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85"/>
          <p:cNvGrpSpPr/>
          <p:nvPr/>
        </p:nvGrpSpPr>
        <p:grpSpPr>
          <a:xfrm>
            <a:off x="5318952" y="2762832"/>
            <a:ext cx="350079" cy="285837"/>
            <a:chOff x="3860400" y="3254050"/>
            <a:chExt cx="296175" cy="241825"/>
          </a:xfrm>
        </p:grpSpPr>
        <p:sp>
          <p:nvSpPr>
            <p:cNvPr id="6047" name="Google Shape;6047;p85"/>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5"/>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5"/>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5"/>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5"/>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5"/>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5"/>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85"/>
          <p:cNvGrpSpPr/>
          <p:nvPr/>
        </p:nvGrpSpPr>
        <p:grpSpPr>
          <a:xfrm>
            <a:off x="5318479" y="3178702"/>
            <a:ext cx="351024" cy="350079"/>
            <a:chOff x="3859600" y="3591950"/>
            <a:chExt cx="296975" cy="296175"/>
          </a:xfrm>
        </p:grpSpPr>
        <p:sp>
          <p:nvSpPr>
            <p:cNvPr id="6055" name="Google Shape;6055;p85"/>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5"/>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5"/>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85"/>
          <p:cNvGrpSpPr/>
          <p:nvPr/>
        </p:nvGrpSpPr>
        <p:grpSpPr>
          <a:xfrm>
            <a:off x="5318952" y="3654786"/>
            <a:ext cx="350079" cy="350079"/>
            <a:chOff x="3860400" y="3955025"/>
            <a:chExt cx="296175" cy="296175"/>
          </a:xfrm>
        </p:grpSpPr>
        <p:sp>
          <p:nvSpPr>
            <p:cNvPr id="6059" name="Google Shape;6059;p85"/>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5"/>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5"/>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5"/>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5"/>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4" name="Google Shape;6064;p85"/>
          <p:cNvGrpSpPr/>
          <p:nvPr/>
        </p:nvGrpSpPr>
        <p:grpSpPr>
          <a:xfrm>
            <a:off x="7534167" y="2731184"/>
            <a:ext cx="355664" cy="349133"/>
            <a:chOff x="5716825" y="3235950"/>
            <a:chExt cx="300900" cy="295375"/>
          </a:xfrm>
        </p:grpSpPr>
        <p:sp>
          <p:nvSpPr>
            <p:cNvPr id="6065" name="Google Shape;6065;p85"/>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5"/>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5"/>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5"/>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9" name="Google Shape;6069;p85"/>
          <p:cNvGrpSpPr/>
          <p:nvPr/>
        </p:nvGrpSpPr>
        <p:grpSpPr>
          <a:xfrm>
            <a:off x="7547199" y="3189872"/>
            <a:ext cx="329601" cy="327739"/>
            <a:chOff x="5727850" y="3609275"/>
            <a:chExt cx="278850" cy="277275"/>
          </a:xfrm>
        </p:grpSpPr>
        <p:sp>
          <p:nvSpPr>
            <p:cNvPr id="6070" name="Google Shape;6070;p85"/>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5"/>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5"/>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5"/>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5"/>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5" name="Google Shape;6075;p85"/>
          <p:cNvGrpSpPr/>
          <p:nvPr/>
        </p:nvGrpSpPr>
        <p:grpSpPr>
          <a:xfrm>
            <a:off x="7558383" y="3655259"/>
            <a:ext cx="307231" cy="349133"/>
            <a:chOff x="5736525" y="3963700"/>
            <a:chExt cx="259925" cy="295375"/>
          </a:xfrm>
        </p:grpSpPr>
        <p:sp>
          <p:nvSpPr>
            <p:cNvPr id="6076" name="Google Shape;6076;p8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85"/>
          <p:cNvGrpSpPr/>
          <p:nvPr/>
        </p:nvGrpSpPr>
        <p:grpSpPr>
          <a:xfrm>
            <a:off x="6649963" y="4104585"/>
            <a:ext cx="351024" cy="350079"/>
            <a:chOff x="6553275" y="3604550"/>
            <a:chExt cx="296975" cy="296175"/>
          </a:xfrm>
        </p:grpSpPr>
        <p:sp>
          <p:nvSpPr>
            <p:cNvPr id="6084" name="Google Shape;6084;p8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0" name="Google Shape;6090;p85"/>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6091" name="Google Shape;6091;p85"/>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95" name="Shape 6095"/>
        <p:cNvGrpSpPr/>
        <p:nvPr/>
      </p:nvGrpSpPr>
      <p:grpSpPr>
        <a:xfrm>
          <a:off x="0" y="0"/>
          <a:ext cx="0" cy="0"/>
          <a:chOff x="0" y="0"/>
          <a:chExt cx="0" cy="0"/>
        </a:xfrm>
      </p:grpSpPr>
      <p:grpSp>
        <p:nvGrpSpPr>
          <p:cNvPr id="6096" name="Google Shape;6096;p86"/>
          <p:cNvGrpSpPr/>
          <p:nvPr/>
        </p:nvGrpSpPr>
        <p:grpSpPr>
          <a:xfrm>
            <a:off x="877057" y="1380546"/>
            <a:ext cx="294401" cy="353645"/>
            <a:chOff x="-35814600" y="3202075"/>
            <a:chExt cx="242625" cy="291450"/>
          </a:xfrm>
        </p:grpSpPr>
        <p:sp>
          <p:nvSpPr>
            <p:cNvPr id="6097" name="Google Shape;6097;p86"/>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6"/>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6"/>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6"/>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6"/>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6"/>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6"/>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4" name="Google Shape;6104;p86"/>
          <p:cNvGrpSpPr/>
          <p:nvPr/>
        </p:nvGrpSpPr>
        <p:grpSpPr>
          <a:xfrm>
            <a:off x="847435" y="1821466"/>
            <a:ext cx="353645" cy="353888"/>
            <a:chOff x="-35839800" y="3561025"/>
            <a:chExt cx="291450" cy="291650"/>
          </a:xfrm>
        </p:grpSpPr>
        <p:sp>
          <p:nvSpPr>
            <p:cNvPr id="6105" name="Google Shape;6105;p86"/>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6"/>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6"/>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6"/>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6"/>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6"/>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6"/>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2" name="Google Shape;6112;p86"/>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3" name="Google Shape;6113;p86"/>
          <p:cNvGrpSpPr/>
          <p:nvPr/>
        </p:nvGrpSpPr>
        <p:grpSpPr>
          <a:xfrm>
            <a:off x="3084980" y="1380546"/>
            <a:ext cx="353645" cy="353645"/>
            <a:chOff x="-34003850" y="3227275"/>
            <a:chExt cx="291450" cy="291450"/>
          </a:xfrm>
        </p:grpSpPr>
        <p:sp>
          <p:nvSpPr>
            <p:cNvPr id="6114" name="Google Shape;6114;p86"/>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6"/>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6"/>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6"/>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6"/>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9" name="Google Shape;6119;p86"/>
          <p:cNvGrpSpPr/>
          <p:nvPr/>
        </p:nvGrpSpPr>
        <p:grpSpPr>
          <a:xfrm>
            <a:off x="3084510" y="1821238"/>
            <a:ext cx="354586" cy="354343"/>
            <a:chOff x="-34004625" y="3585850"/>
            <a:chExt cx="292225" cy="292025"/>
          </a:xfrm>
        </p:grpSpPr>
        <p:sp>
          <p:nvSpPr>
            <p:cNvPr id="6120" name="Google Shape;6120;p86"/>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6"/>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6"/>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6"/>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6"/>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86"/>
          <p:cNvGrpSpPr/>
          <p:nvPr/>
        </p:nvGrpSpPr>
        <p:grpSpPr>
          <a:xfrm>
            <a:off x="3084025" y="2256439"/>
            <a:ext cx="355557" cy="354616"/>
            <a:chOff x="-34005425" y="3945575"/>
            <a:chExt cx="293025" cy="292250"/>
          </a:xfrm>
        </p:grpSpPr>
        <p:sp>
          <p:nvSpPr>
            <p:cNvPr id="6126" name="Google Shape;6126;p86"/>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6"/>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6"/>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9" name="Google Shape;6129;p86"/>
          <p:cNvGrpSpPr/>
          <p:nvPr/>
        </p:nvGrpSpPr>
        <p:grpSpPr>
          <a:xfrm>
            <a:off x="1731124" y="2729615"/>
            <a:ext cx="358408" cy="355557"/>
            <a:chOff x="-32174975" y="3192625"/>
            <a:chExt cx="295375" cy="293025"/>
          </a:xfrm>
        </p:grpSpPr>
        <p:sp>
          <p:nvSpPr>
            <p:cNvPr id="6130" name="Google Shape;6130;p86"/>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6"/>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6"/>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6"/>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4" name="Google Shape;6134;p86"/>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6"/>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6" name="Google Shape;6136;p86"/>
          <p:cNvGrpSpPr/>
          <p:nvPr/>
        </p:nvGrpSpPr>
        <p:grpSpPr>
          <a:xfrm>
            <a:off x="3970274" y="2730570"/>
            <a:ext cx="354586" cy="353645"/>
            <a:chOff x="-30345325" y="3184750"/>
            <a:chExt cx="292225" cy="291450"/>
          </a:xfrm>
        </p:grpSpPr>
        <p:sp>
          <p:nvSpPr>
            <p:cNvPr id="6137" name="Google Shape;6137;p86"/>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6"/>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6"/>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6"/>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6"/>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86"/>
          <p:cNvGrpSpPr/>
          <p:nvPr/>
        </p:nvGrpSpPr>
        <p:grpSpPr>
          <a:xfrm>
            <a:off x="1295026" y="1380546"/>
            <a:ext cx="353645" cy="353645"/>
            <a:chOff x="-35481425" y="3202075"/>
            <a:chExt cx="291450" cy="291450"/>
          </a:xfrm>
        </p:grpSpPr>
        <p:sp>
          <p:nvSpPr>
            <p:cNvPr id="6143" name="Google Shape;6143;p86"/>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6"/>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6"/>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6"/>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6"/>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6"/>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6"/>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86"/>
          <p:cNvGrpSpPr/>
          <p:nvPr/>
        </p:nvGrpSpPr>
        <p:grpSpPr>
          <a:xfrm>
            <a:off x="1294556" y="1822072"/>
            <a:ext cx="354586" cy="352675"/>
            <a:chOff x="-35482200" y="3561225"/>
            <a:chExt cx="292225" cy="290650"/>
          </a:xfrm>
        </p:grpSpPr>
        <p:sp>
          <p:nvSpPr>
            <p:cNvPr id="6151" name="Google Shape;6151;p86"/>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6"/>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6"/>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86"/>
          <p:cNvGrpSpPr/>
          <p:nvPr/>
        </p:nvGrpSpPr>
        <p:grpSpPr>
          <a:xfrm>
            <a:off x="1295026" y="2256940"/>
            <a:ext cx="353645" cy="353615"/>
            <a:chOff x="-35481425" y="3919600"/>
            <a:chExt cx="291450" cy="291425"/>
          </a:xfrm>
        </p:grpSpPr>
        <p:sp>
          <p:nvSpPr>
            <p:cNvPr id="6155" name="Google Shape;6155;p86"/>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6"/>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6"/>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6"/>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6"/>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86"/>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6"/>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6"/>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86"/>
          <p:cNvGrpSpPr/>
          <p:nvPr/>
        </p:nvGrpSpPr>
        <p:grpSpPr>
          <a:xfrm>
            <a:off x="3530661" y="1381031"/>
            <a:ext cx="357468" cy="352675"/>
            <a:chOff x="-33645475" y="3228075"/>
            <a:chExt cx="294600" cy="290650"/>
          </a:xfrm>
        </p:grpSpPr>
        <p:sp>
          <p:nvSpPr>
            <p:cNvPr id="6164" name="Google Shape;6164;p86"/>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6"/>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6"/>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6"/>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6"/>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6"/>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6"/>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86"/>
          <p:cNvGrpSpPr/>
          <p:nvPr/>
        </p:nvGrpSpPr>
        <p:grpSpPr>
          <a:xfrm>
            <a:off x="3531631" y="1821116"/>
            <a:ext cx="355526" cy="354586"/>
            <a:chOff x="-33646250" y="3586425"/>
            <a:chExt cx="293000" cy="292225"/>
          </a:xfrm>
        </p:grpSpPr>
        <p:sp>
          <p:nvSpPr>
            <p:cNvPr id="6172" name="Google Shape;6172;p86"/>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6"/>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4" name="Google Shape;6174;p86"/>
          <p:cNvGrpSpPr/>
          <p:nvPr/>
        </p:nvGrpSpPr>
        <p:grpSpPr>
          <a:xfrm>
            <a:off x="3532101" y="2255969"/>
            <a:ext cx="354586" cy="355557"/>
            <a:chOff x="-33645475" y="3944800"/>
            <a:chExt cx="292225" cy="293025"/>
          </a:xfrm>
        </p:grpSpPr>
        <p:sp>
          <p:nvSpPr>
            <p:cNvPr id="6175" name="Google Shape;6175;p8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5" name="Google Shape;6185;p86"/>
          <p:cNvGrpSpPr/>
          <p:nvPr/>
        </p:nvGrpSpPr>
        <p:grpSpPr>
          <a:xfrm>
            <a:off x="2185320" y="2729706"/>
            <a:ext cx="352675" cy="355375"/>
            <a:chOff x="-31809525" y="3192625"/>
            <a:chExt cx="290650" cy="292875"/>
          </a:xfrm>
        </p:grpSpPr>
        <p:sp>
          <p:nvSpPr>
            <p:cNvPr id="6186" name="Google Shape;6186;p86"/>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6"/>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6"/>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6"/>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86"/>
          <p:cNvGrpSpPr/>
          <p:nvPr/>
        </p:nvGrpSpPr>
        <p:grpSpPr>
          <a:xfrm>
            <a:off x="2184835" y="3200258"/>
            <a:ext cx="353645" cy="355557"/>
            <a:chOff x="-31811100" y="3550975"/>
            <a:chExt cx="291450" cy="293025"/>
          </a:xfrm>
        </p:grpSpPr>
        <p:sp>
          <p:nvSpPr>
            <p:cNvPr id="6191" name="Google Shape;6191;p86"/>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6"/>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6"/>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6"/>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6"/>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6"/>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6"/>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86"/>
          <p:cNvGrpSpPr/>
          <p:nvPr/>
        </p:nvGrpSpPr>
        <p:grpSpPr>
          <a:xfrm>
            <a:off x="2178631" y="3664562"/>
            <a:ext cx="366052" cy="356831"/>
            <a:chOff x="-31817400" y="3910025"/>
            <a:chExt cx="301675" cy="294075"/>
          </a:xfrm>
        </p:grpSpPr>
        <p:sp>
          <p:nvSpPr>
            <p:cNvPr id="6199" name="Google Shape;6199;p8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2" name="Google Shape;6202;p86"/>
          <p:cNvGrpSpPr/>
          <p:nvPr/>
        </p:nvGrpSpPr>
        <p:grpSpPr>
          <a:xfrm>
            <a:off x="3970259" y="3200743"/>
            <a:ext cx="354616" cy="354586"/>
            <a:chOff x="-30354000" y="3569100"/>
            <a:chExt cx="292250" cy="292225"/>
          </a:xfrm>
        </p:grpSpPr>
        <p:sp>
          <p:nvSpPr>
            <p:cNvPr id="6203" name="Google Shape;6203;p86"/>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6"/>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6"/>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6"/>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6"/>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6"/>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86"/>
          <p:cNvGrpSpPr/>
          <p:nvPr/>
        </p:nvGrpSpPr>
        <p:grpSpPr>
          <a:xfrm>
            <a:off x="1748837" y="1380546"/>
            <a:ext cx="342148" cy="353645"/>
            <a:chOff x="-35118325" y="3202075"/>
            <a:chExt cx="281975" cy="291450"/>
          </a:xfrm>
        </p:grpSpPr>
        <p:sp>
          <p:nvSpPr>
            <p:cNvPr id="6210" name="Google Shape;6210;p86"/>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6"/>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6"/>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6"/>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86"/>
          <p:cNvGrpSpPr/>
          <p:nvPr/>
        </p:nvGrpSpPr>
        <p:grpSpPr>
          <a:xfrm>
            <a:off x="1742618" y="1821799"/>
            <a:ext cx="354586" cy="353221"/>
            <a:chOff x="-35123050" y="3561225"/>
            <a:chExt cx="292225" cy="291100"/>
          </a:xfrm>
        </p:grpSpPr>
        <p:sp>
          <p:nvSpPr>
            <p:cNvPr id="6215" name="Google Shape;6215;p86"/>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6"/>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7" name="Google Shape;6217;p86"/>
          <p:cNvGrpSpPr/>
          <p:nvPr/>
        </p:nvGrpSpPr>
        <p:grpSpPr>
          <a:xfrm>
            <a:off x="1784677" y="2256940"/>
            <a:ext cx="270467" cy="353615"/>
            <a:chOff x="-35089175" y="3919600"/>
            <a:chExt cx="222900" cy="291425"/>
          </a:xfrm>
        </p:grpSpPr>
        <p:sp>
          <p:nvSpPr>
            <p:cNvPr id="6218" name="Google Shape;6218;p86"/>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6"/>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0" name="Google Shape;6220;p86"/>
          <p:cNvGrpSpPr/>
          <p:nvPr/>
        </p:nvGrpSpPr>
        <p:grpSpPr>
          <a:xfrm>
            <a:off x="3981673" y="1380303"/>
            <a:ext cx="336445" cy="354131"/>
            <a:chOff x="-33277650" y="3226875"/>
            <a:chExt cx="277275" cy="291850"/>
          </a:xfrm>
        </p:grpSpPr>
        <p:sp>
          <p:nvSpPr>
            <p:cNvPr id="6221" name="Google Shape;6221;p86"/>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6"/>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6"/>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6"/>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6"/>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6"/>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6"/>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8" name="Google Shape;6228;p86"/>
          <p:cNvGrpSpPr/>
          <p:nvPr/>
        </p:nvGrpSpPr>
        <p:grpSpPr>
          <a:xfrm>
            <a:off x="3973073" y="1821587"/>
            <a:ext cx="353645" cy="353645"/>
            <a:chOff x="-33286325" y="3586425"/>
            <a:chExt cx="291450" cy="291450"/>
          </a:xfrm>
        </p:grpSpPr>
        <p:sp>
          <p:nvSpPr>
            <p:cNvPr id="6229" name="Google Shape;6229;p86"/>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6"/>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6"/>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6"/>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6"/>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86"/>
          <p:cNvGrpSpPr/>
          <p:nvPr/>
        </p:nvGrpSpPr>
        <p:grpSpPr>
          <a:xfrm>
            <a:off x="3973073" y="2255969"/>
            <a:ext cx="353645" cy="355557"/>
            <a:chOff x="-33286325" y="3944800"/>
            <a:chExt cx="291450" cy="293025"/>
          </a:xfrm>
        </p:grpSpPr>
        <p:sp>
          <p:nvSpPr>
            <p:cNvPr id="6235" name="Google Shape;6235;p86"/>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6"/>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6"/>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6"/>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86"/>
          <p:cNvGrpSpPr/>
          <p:nvPr/>
        </p:nvGrpSpPr>
        <p:grpSpPr>
          <a:xfrm>
            <a:off x="2631470" y="2729129"/>
            <a:ext cx="353645" cy="356527"/>
            <a:chOff x="-31452725" y="3191825"/>
            <a:chExt cx="291450" cy="293825"/>
          </a:xfrm>
        </p:grpSpPr>
        <p:sp>
          <p:nvSpPr>
            <p:cNvPr id="6240" name="Google Shape;6240;p86"/>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6"/>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6"/>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6"/>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4" name="Google Shape;6244;p86"/>
          <p:cNvGrpSpPr/>
          <p:nvPr/>
        </p:nvGrpSpPr>
        <p:grpSpPr>
          <a:xfrm>
            <a:off x="2631000" y="3200744"/>
            <a:ext cx="354586" cy="354586"/>
            <a:chOff x="-31452725" y="3551775"/>
            <a:chExt cx="292225" cy="292225"/>
          </a:xfrm>
        </p:grpSpPr>
        <p:sp>
          <p:nvSpPr>
            <p:cNvPr id="6245" name="Google Shape;6245;p86"/>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6"/>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6"/>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6"/>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9" name="Google Shape;6249;p86"/>
          <p:cNvGrpSpPr/>
          <p:nvPr/>
        </p:nvGrpSpPr>
        <p:grpSpPr>
          <a:xfrm>
            <a:off x="2629559" y="3664729"/>
            <a:ext cx="357468" cy="356497"/>
            <a:chOff x="-31455100" y="3909350"/>
            <a:chExt cx="294600" cy="293800"/>
          </a:xfrm>
        </p:grpSpPr>
        <p:sp>
          <p:nvSpPr>
            <p:cNvPr id="6250" name="Google Shape;6250;p8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86"/>
          <p:cNvGrpSpPr/>
          <p:nvPr/>
        </p:nvGrpSpPr>
        <p:grpSpPr>
          <a:xfrm>
            <a:off x="3970744" y="3665684"/>
            <a:ext cx="353645" cy="354586"/>
            <a:chOff x="-30345325" y="3918800"/>
            <a:chExt cx="291450" cy="292225"/>
          </a:xfrm>
        </p:grpSpPr>
        <p:sp>
          <p:nvSpPr>
            <p:cNvPr id="6253" name="Google Shape;6253;p86"/>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6"/>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6"/>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6"/>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6"/>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8" name="Google Shape;6258;p86"/>
          <p:cNvGrpSpPr/>
          <p:nvPr/>
        </p:nvGrpSpPr>
        <p:grpSpPr>
          <a:xfrm>
            <a:off x="2190209" y="1821587"/>
            <a:ext cx="353645" cy="353645"/>
            <a:chOff x="-34763900" y="3561225"/>
            <a:chExt cx="291450" cy="291450"/>
          </a:xfrm>
        </p:grpSpPr>
        <p:sp>
          <p:nvSpPr>
            <p:cNvPr id="6259" name="Google Shape;6259;p86"/>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6"/>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6"/>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2" name="Google Shape;6262;p86"/>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3" name="Google Shape;6263;p86"/>
          <p:cNvGrpSpPr/>
          <p:nvPr/>
        </p:nvGrpSpPr>
        <p:grpSpPr>
          <a:xfrm>
            <a:off x="845106" y="2730099"/>
            <a:ext cx="354586" cy="354586"/>
            <a:chOff x="-32927950" y="3227275"/>
            <a:chExt cx="292225" cy="292225"/>
          </a:xfrm>
        </p:grpSpPr>
        <p:sp>
          <p:nvSpPr>
            <p:cNvPr id="6264" name="Google Shape;6264;p86"/>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6"/>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6"/>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6"/>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6"/>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9" name="Google Shape;6269;p86"/>
          <p:cNvGrpSpPr/>
          <p:nvPr/>
        </p:nvGrpSpPr>
        <p:grpSpPr>
          <a:xfrm>
            <a:off x="844621" y="3201213"/>
            <a:ext cx="355557" cy="353645"/>
            <a:chOff x="-32927950" y="3586425"/>
            <a:chExt cx="293025" cy="291450"/>
          </a:xfrm>
        </p:grpSpPr>
        <p:sp>
          <p:nvSpPr>
            <p:cNvPr id="6270" name="Google Shape;6270;p86"/>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6"/>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6"/>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6"/>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6"/>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86"/>
          <p:cNvGrpSpPr/>
          <p:nvPr/>
        </p:nvGrpSpPr>
        <p:grpSpPr>
          <a:xfrm>
            <a:off x="845106" y="3665198"/>
            <a:ext cx="354586" cy="355557"/>
            <a:chOff x="-32927950" y="3944800"/>
            <a:chExt cx="292225" cy="293025"/>
          </a:xfrm>
        </p:grpSpPr>
        <p:sp>
          <p:nvSpPr>
            <p:cNvPr id="6276" name="Google Shape;6276;p86"/>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6"/>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86"/>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6"/>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6"/>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6"/>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6"/>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6"/>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6"/>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5" name="Google Shape;6285;p86"/>
          <p:cNvGrpSpPr/>
          <p:nvPr/>
        </p:nvGrpSpPr>
        <p:grpSpPr>
          <a:xfrm>
            <a:off x="3073898" y="2730449"/>
            <a:ext cx="354586" cy="353888"/>
            <a:chOff x="-31094350" y="3194000"/>
            <a:chExt cx="292225" cy="291650"/>
          </a:xfrm>
        </p:grpSpPr>
        <p:sp>
          <p:nvSpPr>
            <p:cNvPr id="6286" name="Google Shape;6286;p86"/>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6"/>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6"/>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6"/>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6"/>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6"/>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6"/>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6"/>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86"/>
          <p:cNvGrpSpPr/>
          <p:nvPr/>
        </p:nvGrpSpPr>
        <p:grpSpPr>
          <a:xfrm>
            <a:off x="3074368" y="3200941"/>
            <a:ext cx="353645" cy="354191"/>
            <a:chOff x="-31093575" y="3552550"/>
            <a:chExt cx="291450" cy="291900"/>
          </a:xfrm>
        </p:grpSpPr>
        <p:sp>
          <p:nvSpPr>
            <p:cNvPr id="6295" name="Google Shape;6295;p86"/>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6"/>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6"/>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6"/>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86"/>
          <p:cNvGrpSpPr/>
          <p:nvPr/>
        </p:nvGrpSpPr>
        <p:grpSpPr>
          <a:xfrm>
            <a:off x="2200736" y="1380546"/>
            <a:ext cx="332593" cy="353645"/>
            <a:chOff x="-34755225" y="3202075"/>
            <a:chExt cx="274100" cy="291450"/>
          </a:xfrm>
        </p:grpSpPr>
        <p:sp>
          <p:nvSpPr>
            <p:cNvPr id="6300" name="Google Shape;6300;p86"/>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6"/>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6"/>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6"/>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6"/>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6"/>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6"/>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86"/>
          <p:cNvGrpSpPr/>
          <p:nvPr/>
        </p:nvGrpSpPr>
        <p:grpSpPr>
          <a:xfrm>
            <a:off x="3074368" y="3666169"/>
            <a:ext cx="353645" cy="353615"/>
            <a:chOff x="-31093575" y="3911725"/>
            <a:chExt cx="291450" cy="291425"/>
          </a:xfrm>
        </p:grpSpPr>
        <p:sp>
          <p:nvSpPr>
            <p:cNvPr id="6308" name="Google Shape;6308;p8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86"/>
          <p:cNvGrpSpPr/>
          <p:nvPr/>
        </p:nvGrpSpPr>
        <p:grpSpPr>
          <a:xfrm>
            <a:off x="2183798" y="4123136"/>
            <a:ext cx="356497" cy="354586"/>
            <a:chOff x="-29946000" y="3183175"/>
            <a:chExt cx="293800" cy="292225"/>
          </a:xfrm>
        </p:grpSpPr>
        <p:sp>
          <p:nvSpPr>
            <p:cNvPr id="6311" name="Google Shape;6311;p86"/>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6"/>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6"/>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6"/>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6"/>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6"/>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86"/>
          <p:cNvGrpSpPr/>
          <p:nvPr/>
        </p:nvGrpSpPr>
        <p:grpSpPr>
          <a:xfrm>
            <a:off x="2628330" y="1380289"/>
            <a:ext cx="358408" cy="354161"/>
            <a:chOff x="-34408675" y="3202075"/>
            <a:chExt cx="295375" cy="291875"/>
          </a:xfrm>
        </p:grpSpPr>
        <p:sp>
          <p:nvSpPr>
            <p:cNvPr id="6318" name="Google Shape;6318;p86"/>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6"/>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6"/>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6"/>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86"/>
          <p:cNvGrpSpPr/>
          <p:nvPr/>
        </p:nvGrpSpPr>
        <p:grpSpPr>
          <a:xfrm>
            <a:off x="2630241" y="1820283"/>
            <a:ext cx="354586" cy="356254"/>
            <a:chOff x="-34405525" y="3558075"/>
            <a:chExt cx="292225" cy="293600"/>
          </a:xfrm>
        </p:grpSpPr>
        <p:sp>
          <p:nvSpPr>
            <p:cNvPr id="6323" name="Google Shape;6323;p86"/>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6"/>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6"/>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86"/>
          <p:cNvGrpSpPr/>
          <p:nvPr/>
        </p:nvGrpSpPr>
        <p:grpSpPr>
          <a:xfrm>
            <a:off x="2629755" y="2256940"/>
            <a:ext cx="355557" cy="353615"/>
            <a:chOff x="-34406325" y="3919600"/>
            <a:chExt cx="293025" cy="291425"/>
          </a:xfrm>
        </p:grpSpPr>
        <p:sp>
          <p:nvSpPr>
            <p:cNvPr id="6327" name="Google Shape;6327;p86"/>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6"/>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6"/>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6"/>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6"/>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6"/>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6"/>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86"/>
          <p:cNvGrpSpPr/>
          <p:nvPr/>
        </p:nvGrpSpPr>
        <p:grpSpPr>
          <a:xfrm>
            <a:off x="1293653" y="2736303"/>
            <a:ext cx="353645" cy="342179"/>
            <a:chOff x="-32568800" y="3232000"/>
            <a:chExt cx="291450" cy="282000"/>
          </a:xfrm>
        </p:grpSpPr>
        <p:sp>
          <p:nvSpPr>
            <p:cNvPr id="6335" name="Google Shape;6335;p86"/>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6"/>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86"/>
          <p:cNvGrpSpPr/>
          <p:nvPr/>
        </p:nvGrpSpPr>
        <p:grpSpPr>
          <a:xfrm>
            <a:off x="1293183" y="3201213"/>
            <a:ext cx="354586" cy="353645"/>
            <a:chOff x="-32569575" y="3586425"/>
            <a:chExt cx="292225" cy="291450"/>
          </a:xfrm>
        </p:grpSpPr>
        <p:sp>
          <p:nvSpPr>
            <p:cNvPr id="6338" name="Google Shape;6338;p86"/>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6"/>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86"/>
          <p:cNvGrpSpPr/>
          <p:nvPr/>
        </p:nvGrpSpPr>
        <p:grpSpPr>
          <a:xfrm>
            <a:off x="1284098" y="3665805"/>
            <a:ext cx="372756" cy="354343"/>
            <a:chOff x="-32576675" y="3944600"/>
            <a:chExt cx="307200" cy="292025"/>
          </a:xfrm>
        </p:grpSpPr>
        <p:sp>
          <p:nvSpPr>
            <p:cNvPr id="6341" name="Google Shape;6341;p86"/>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6"/>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86"/>
          <p:cNvGrpSpPr/>
          <p:nvPr/>
        </p:nvGrpSpPr>
        <p:grpSpPr>
          <a:xfrm>
            <a:off x="3529065" y="2730100"/>
            <a:ext cx="354586" cy="354586"/>
            <a:chOff x="-30735200" y="3192625"/>
            <a:chExt cx="292225" cy="292225"/>
          </a:xfrm>
        </p:grpSpPr>
        <p:sp>
          <p:nvSpPr>
            <p:cNvPr id="6344" name="Google Shape;6344;p86"/>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6"/>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6"/>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6"/>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6"/>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6"/>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6"/>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86"/>
          <p:cNvGrpSpPr/>
          <p:nvPr/>
        </p:nvGrpSpPr>
        <p:grpSpPr>
          <a:xfrm>
            <a:off x="3529065" y="3201532"/>
            <a:ext cx="354586" cy="353008"/>
            <a:chOff x="-30735200" y="3552550"/>
            <a:chExt cx="292225" cy="290925"/>
          </a:xfrm>
        </p:grpSpPr>
        <p:sp>
          <p:nvSpPr>
            <p:cNvPr id="6352" name="Google Shape;6352;p86"/>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6"/>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86"/>
          <p:cNvGrpSpPr/>
          <p:nvPr/>
        </p:nvGrpSpPr>
        <p:grpSpPr>
          <a:xfrm>
            <a:off x="3529065" y="3666154"/>
            <a:ext cx="354586" cy="353645"/>
            <a:chOff x="-30735200" y="3910925"/>
            <a:chExt cx="292225" cy="291450"/>
          </a:xfrm>
        </p:grpSpPr>
        <p:sp>
          <p:nvSpPr>
            <p:cNvPr id="6355" name="Google Shape;6355;p86"/>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6"/>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7" name="Google Shape;6357;p86"/>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8" name="Google Shape;6358;p86"/>
          <p:cNvGrpSpPr/>
          <p:nvPr/>
        </p:nvGrpSpPr>
        <p:grpSpPr>
          <a:xfrm>
            <a:off x="4882910" y="1379021"/>
            <a:ext cx="358971" cy="359224"/>
            <a:chOff x="-57956275" y="3197925"/>
            <a:chExt cx="319000" cy="319225"/>
          </a:xfrm>
        </p:grpSpPr>
        <p:sp>
          <p:nvSpPr>
            <p:cNvPr id="6359" name="Google Shape;6359;p86"/>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6"/>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6"/>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6"/>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6"/>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6"/>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6"/>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86"/>
          <p:cNvGrpSpPr/>
          <p:nvPr/>
        </p:nvGrpSpPr>
        <p:grpSpPr>
          <a:xfrm>
            <a:off x="4905064" y="1835446"/>
            <a:ext cx="314662" cy="358971"/>
            <a:chOff x="-57940525" y="3590375"/>
            <a:chExt cx="279625" cy="319000"/>
          </a:xfrm>
        </p:grpSpPr>
        <p:sp>
          <p:nvSpPr>
            <p:cNvPr id="6367" name="Google Shape;6367;p86"/>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6"/>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6"/>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6"/>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6"/>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86"/>
          <p:cNvGrpSpPr/>
          <p:nvPr/>
        </p:nvGrpSpPr>
        <p:grpSpPr>
          <a:xfrm>
            <a:off x="4875945" y="2276817"/>
            <a:ext cx="358099" cy="358999"/>
            <a:chOff x="-57959425" y="3982600"/>
            <a:chExt cx="318225" cy="319025"/>
          </a:xfrm>
        </p:grpSpPr>
        <p:sp>
          <p:nvSpPr>
            <p:cNvPr id="6373" name="Google Shape;6373;p86"/>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6"/>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6"/>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6"/>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86"/>
          <p:cNvGrpSpPr/>
          <p:nvPr/>
        </p:nvGrpSpPr>
        <p:grpSpPr>
          <a:xfrm>
            <a:off x="7076112" y="1380146"/>
            <a:ext cx="357226" cy="357226"/>
            <a:chOff x="-55987225" y="3198925"/>
            <a:chExt cx="317450" cy="317450"/>
          </a:xfrm>
        </p:grpSpPr>
        <p:sp>
          <p:nvSpPr>
            <p:cNvPr id="6378" name="Google Shape;6378;p86"/>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6"/>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6"/>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6"/>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86"/>
          <p:cNvGrpSpPr/>
          <p:nvPr/>
        </p:nvGrpSpPr>
        <p:grpSpPr>
          <a:xfrm>
            <a:off x="7076112" y="1836178"/>
            <a:ext cx="357226" cy="357367"/>
            <a:chOff x="-55987225" y="3591025"/>
            <a:chExt cx="317450" cy="317575"/>
          </a:xfrm>
        </p:grpSpPr>
        <p:sp>
          <p:nvSpPr>
            <p:cNvPr id="6383" name="Google Shape;6383;p8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86"/>
          <p:cNvGrpSpPr/>
          <p:nvPr/>
        </p:nvGrpSpPr>
        <p:grpSpPr>
          <a:xfrm>
            <a:off x="7090027" y="2276817"/>
            <a:ext cx="358999" cy="358999"/>
            <a:chOff x="-55988800" y="3982600"/>
            <a:chExt cx="319025" cy="319025"/>
          </a:xfrm>
        </p:grpSpPr>
        <p:sp>
          <p:nvSpPr>
            <p:cNvPr id="6389" name="Google Shape;6389;p86"/>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6"/>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6"/>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6"/>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6"/>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86"/>
          <p:cNvGrpSpPr/>
          <p:nvPr/>
        </p:nvGrpSpPr>
        <p:grpSpPr>
          <a:xfrm>
            <a:off x="5748546" y="2734774"/>
            <a:ext cx="356326" cy="358971"/>
            <a:chOff x="-54026025" y="3192625"/>
            <a:chExt cx="316650" cy="319000"/>
          </a:xfrm>
        </p:grpSpPr>
        <p:sp>
          <p:nvSpPr>
            <p:cNvPr id="6395" name="Google Shape;6395;p86"/>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6"/>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6"/>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6"/>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6"/>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6"/>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6"/>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6"/>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86"/>
          <p:cNvGrpSpPr/>
          <p:nvPr/>
        </p:nvGrpSpPr>
        <p:grpSpPr>
          <a:xfrm>
            <a:off x="5768492" y="3205748"/>
            <a:ext cx="316434" cy="358099"/>
            <a:chOff x="-54007925" y="3584850"/>
            <a:chExt cx="281200" cy="318225"/>
          </a:xfrm>
        </p:grpSpPr>
        <p:sp>
          <p:nvSpPr>
            <p:cNvPr id="6404" name="Google Shape;6404;p86"/>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6"/>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6"/>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6"/>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6"/>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6"/>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86"/>
          <p:cNvGrpSpPr/>
          <p:nvPr/>
        </p:nvGrpSpPr>
        <p:grpSpPr>
          <a:xfrm>
            <a:off x="5768492" y="3667633"/>
            <a:ext cx="316434" cy="358914"/>
            <a:chOff x="-54007925" y="3975575"/>
            <a:chExt cx="281200" cy="318950"/>
          </a:xfrm>
        </p:grpSpPr>
        <p:sp>
          <p:nvSpPr>
            <p:cNvPr id="6411" name="Google Shape;6411;p86"/>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6"/>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6"/>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6"/>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86"/>
          <p:cNvGrpSpPr/>
          <p:nvPr/>
        </p:nvGrpSpPr>
        <p:grpSpPr>
          <a:xfrm>
            <a:off x="8003359" y="2752104"/>
            <a:ext cx="274770" cy="358492"/>
            <a:chOff x="-52005775" y="3208025"/>
            <a:chExt cx="244175" cy="318575"/>
          </a:xfrm>
        </p:grpSpPr>
        <p:sp>
          <p:nvSpPr>
            <p:cNvPr id="6416" name="Google Shape;6416;p86"/>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6"/>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6"/>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6"/>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6"/>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6"/>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6"/>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6"/>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6"/>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6"/>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6"/>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86"/>
          <p:cNvGrpSpPr/>
          <p:nvPr/>
        </p:nvGrpSpPr>
        <p:grpSpPr>
          <a:xfrm>
            <a:off x="5309825" y="1380146"/>
            <a:ext cx="358099" cy="358099"/>
            <a:chOff x="-57568775" y="3198925"/>
            <a:chExt cx="318225" cy="318225"/>
          </a:xfrm>
        </p:grpSpPr>
        <p:sp>
          <p:nvSpPr>
            <p:cNvPr id="6428" name="Google Shape;6428;p8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86"/>
          <p:cNvGrpSpPr/>
          <p:nvPr/>
        </p:nvGrpSpPr>
        <p:grpSpPr>
          <a:xfrm>
            <a:off x="5331543" y="1835446"/>
            <a:ext cx="314662" cy="358099"/>
            <a:chOff x="-57549075" y="3590375"/>
            <a:chExt cx="279625" cy="318225"/>
          </a:xfrm>
        </p:grpSpPr>
        <p:sp>
          <p:nvSpPr>
            <p:cNvPr id="6435" name="Google Shape;6435;p86"/>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6"/>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6"/>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6"/>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9" name="Google Shape;6439;p86"/>
          <p:cNvGrpSpPr/>
          <p:nvPr/>
        </p:nvGrpSpPr>
        <p:grpSpPr>
          <a:xfrm>
            <a:off x="5323740" y="2276817"/>
            <a:ext cx="359871" cy="359871"/>
            <a:chOff x="-57570350" y="3982600"/>
            <a:chExt cx="319800" cy="319800"/>
          </a:xfrm>
        </p:grpSpPr>
        <p:sp>
          <p:nvSpPr>
            <p:cNvPr id="6440" name="Google Shape;6440;p86"/>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6"/>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6"/>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6"/>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86"/>
          <p:cNvGrpSpPr/>
          <p:nvPr/>
        </p:nvGrpSpPr>
        <p:grpSpPr>
          <a:xfrm>
            <a:off x="7538779" y="1379246"/>
            <a:ext cx="314662" cy="358999"/>
            <a:chOff x="-55576850" y="3198125"/>
            <a:chExt cx="279625" cy="319025"/>
          </a:xfrm>
        </p:grpSpPr>
        <p:sp>
          <p:nvSpPr>
            <p:cNvPr id="6445" name="Google Shape;6445;p86"/>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6"/>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6"/>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6"/>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9" name="Google Shape;6449;p86"/>
          <p:cNvGrpSpPr/>
          <p:nvPr/>
        </p:nvGrpSpPr>
        <p:grpSpPr>
          <a:xfrm>
            <a:off x="7516174" y="1835221"/>
            <a:ext cx="359871" cy="358324"/>
            <a:chOff x="-55596550" y="3590175"/>
            <a:chExt cx="319800" cy="318425"/>
          </a:xfrm>
        </p:grpSpPr>
        <p:sp>
          <p:nvSpPr>
            <p:cNvPr id="6450" name="Google Shape;6450;p86"/>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6"/>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6"/>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6"/>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86"/>
          <p:cNvGrpSpPr/>
          <p:nvPr/>
        </p:nvGrpSpPr>
        <p:grpSpPr>
          <a:xfrm>
            <a:off x="7531412" y="2276564"/>
            <a:ext cx="358999" cy="359252"/>
            <a:chOff x="-55595775" y="3982375"/>
            <a:chExt cx="319025" cy="319250"/>
          </a:xfrm>
        </p:grpSpPr>
        <p:sp>
          <p:nvSpPr>
            <p:cNvPr id="6455" name="Google Shape;6455;p8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8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86"/>
          <p:cNvGrpSpPr/>
          <p:nvPr/>
        </p:nvGrpSpPr>
        <p:grpSpPr>
          <a:xfrm>
            <a:off x="6188595" y="2734774"/>
            <a:ext cx="358999" cy="358099"/>
            <a:chOff x="-53635375" y="3192625"/>
            <a:chExt cx="319025" cy="318225"/>
          </a:xfrm>
        </p:grpSpPr>
        <p:sp>
          <p:nvSpPr>
            <p:cNvPr id="6462" name="Google Shape;6462;p86"/>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6"/>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6"/>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86"/>
          <p:cNvGrpSpPr/>
          <p:nvPr/>
        </p:nvGrpSpPr>
        <p:grpSpPr>
          <a:xfrm>
            <a:off x="6210763" y="3205748"/>
            <a:ext cx="314662" cy="358999"/>
            <a:chOff x="-53615675" y="3584850"/>
            <a:chExt cx="279625" cy="319025"/>
          </a:xfrm>
        </p:grpSpPr>
        <p:sp>
          <p:nvSpPr>
            <p:cNvPr id="6466" name="Google Shape;6466;p86"/>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6"/>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6"/>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86"/>
          <p:cNvGrpSpPr/>
          <p:nvPr/>
        </p:nvGrpSpPr>
        <p:grpSpPr>
          <a:xfrm>
            <a:off x="6188609" y="3668674"/>
            <a:ext cx="358971" cy="357874"/>
            <a:chOff x="-53634575" y="3976500"/>
            <a:chExt cx="319000" cy="318025"/>
          </a:xfrm>
        </p:grpSpPr>
        <p:sp>
          <p:nvSpPr>
            <p:cNvPr id="6470" name="Google Shape;6470;p86"/>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6"/>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6"/>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6"/>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6"/>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6"/>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6"/>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6"/>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86"/>
          <p:cNvGrpSpPr/>
          <p:nvPr/>
        </p:nvGrpSpPr>
        <p:grpSpPr>
          <a:xfrm>
            <a:off x="7983413" y="3211628"/>
            <a:ext cx="314662" cy="358436"/>
            <a:chOff x="-52023900" y="3590075"/>
            <a:chExt cx="279625" cy="318525"/>
          </a:xfrm>
        </p:grpSpPr>
        <p:sp>
          <p:nvSpPr>
            <p:cNvPr id="6479" name="Google Shape;6479;p86"/>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6"/>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6"/>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6"/>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6"/>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6"/>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6"/>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86"/>
          <p:cNvGrpSpPr/>
          <p:nvPr/>
        </p:nvGrpSpPr>
        <p:grpSpPr>
          <a:xfrm>
            <a:off x="5746654" y="1380146"/>
            <a:ext cx="358971" cy="358971"/>
            <a:chOff x="-57173375" y="3198925"/>
            <a:chExt cx="319000" cy="319000"/>
          </a:xfrm>
        </p:grpSpPr>
        <p:sp>
          <p:nvSpPr>
            <p:cNvPr id="6487" name="Google Shape;6487;p86"/>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6"/>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6"/>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6"/>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86"/>
          <p:cNvGrpSpPr/>
          <p:nvPr/>
        </p:nvGrpSpPr>
        <p:grpSpPr>
          <a:xfrm>
            <a:off x="5747541" y="1857587"/>
            <a:ext cx="357198" cy="314690"/>
            <a:chOff x="-57176525" y="3610050"/>
            <a:chExt cx="317425" cy="279650"/>
          </a:xfrm>
        </p:grpSpPr>
        <p:sp>
          <p:nvSpPr>
            <p:cNvPr id="6492" name="Google Shape;6492;p86"/>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6"/>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6"/>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6"/>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6"/>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86"/>
          <p:cNvGrpSpPr/>
          <p:nvPr/>
        </p:nvGrpSpPr>
        <p:grpSpPr>
          <a:xfrm>
            <a:off x="7957995" y="1380146"/>
            <a:ext cx="358099" cy="356326"/>
            <a:chOff x="-55202750" y="3198925"/>
            <a:chExt cx="318225" cy="316650"/>
          </a:xfrm>
        </p:grpSpPr>
        <p:sp>
          <p:nvSpPr>
            <p:cNvPr id="6498" name="Google Shape;6498;p86"/>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6"/>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86"/>
          <p:cNvGrpSpPr/>
          <p:nvPr/>
        </p:nvGrpSpPr>
        <p:grpSpPr>
          <a:xfrm>
            <a:off x="7968629" y="1835446"/>
            <a:ext cx="336830" cy="358099"/>
            <a:chOff x="-55194875" y="3590375"/>
            <a:chExt cx="299325" cy="318225"/>
          </a:xfrm>
        </p:grpSpPr>
        <p:sp>
          <p:nvSpPr>
            <p:cNvPr id="6501" name="Google Shape;6501;p86"/>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6"/>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6"/>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6"/>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6"/>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86"/>
          <p:cNvGrpSpPr/>
          <p:nvPr/>
        </p:nvGrpSpPr>
        <p:grpSpPr>
          <a:xfrm>
            <a:off x="7973247" y="2277717"/>
            <a:ext cx="357198" cy="357198"/>
            <a:chOff x="-55203525" y="3983400"/>
            <a:chExt cx="317425" cy="317425"/>
          </a:xfrm>
        </p:grpSpPr>
        <p:sp>
          <p:nvSpPr>
            <p:cNvPr id="6507" name="Google Shape;6507;p86"/>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6"/>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6"/>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0" name="Google Shape;6510;p86"/>
          <p:cNvGrpSpPr/>
          <p:nvPr/>
        </p:nvGrpSpPr>
        <p:grpSpPr>
          <a:xfrm>
            <a:off x="6639727" y="2734774"/>
            <a:ext cx="335930" cy="358971"/>
            <a:chOff x="-53232900" y="3192625"/>
            <a:chExt cx="298525" cy="319000"/>
          </a:xfrm>
        </p:grpSpPr>
        <p:sp>
          <p:nvSpPr>
            <p:cNvPr id="6511" name="Google Shape;6511;p86"/>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6"/>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6"/>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6"/>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6"/>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6"/>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6"/>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6"/>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86"/>
          <p:cNvGrpSpPr/>
          <p:nvPr/>
        </p:nvGrpSpPr>
        <p:grpSpPr>
          <a:xfrm>
            <a:off x="6629093" y="3205748"/>
            <a:ext cx="357198" cy="356326"/>
            <a:chOff x="-53242350" y="3584850"/>
            <a:chExt cx="317425" cy="316650"/>
          </a:xfrm>
        </p:grpSpPr>
        <p:sp>
          <p:nvSpPr>
            <p:cNvPr id="6520" name="Google Shape;6520;p86"/>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6"/>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6"/>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6"/>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6"/>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86"/>
          <p:cNvGrpSpPr/>
          <p:nvPr/>
        </p:nvGrpSpPr>
        <p:grpSpPr>
          <a:xfrm>
            <a:off x="6650362" y="3668449"/>
            <a:ext cx="314662" cy="358999"/>
            <a:chOff x="-53224225" y="3976300"/>
            <a:chExt cx="279625" cy="319025"/>
          </a:xfrm>
        </p:grpSpPr>
        <p:sp>
          <p:nvSpPr>
            <p:cNvPr id="6526" name="Google Shape;6526;p86"/>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6"/>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6"/>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6"/>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6"/>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6"/>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6"/>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86"/>
          <p:cNvGrpSpPr/>
          <p:nvPr/>
        </p:nvGrpSpPr>
        <p:grpSpPr>
          <a:xfrm>
            <a:off x="7961258" y="3676129"/>
            <a:ext cx="358971" cy="358408"/>
            <a:chOff x="-52043575" y="3983125"/>
            <a:chExt cx="319000" cy="318500"/>
          </a:xfrm>
        </p:grpSpPr>
        <p:sp>
          <p:nvSpPr>
            <p:cNvPr id="6534" name="Google Shape;6534;p86"/>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6"/>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6"/>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6"/>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6"/>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6"/>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6"/>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6"/>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6"/>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86"/>
          <p:cNvGrpSpPr/>
          <p:nvPr/>
        </p:nvGrpSpPr>
        <p:grpSpPr>
          <a:xfrm>
            <a:off x="6215199" y="1380146"/>
            <a:ext cx="314662" cy="358971"/>
            <a:chOff x="-56766175" y="3198925"/>
            <a:chExt cx="279625" cy="319000"/>
          </a:xfrm>
        </p:grpSpPr>
        <p:sp>
          <p:nvSpPr>
            <p:cNvPr id="6544" name="Google Shape;6544;p8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86"/>
          <p:cNvGrpSpPr/>
          <p:nvPr/>
        </p:nvGrpSpPr>
        <p:grpSpPr>
          <a:xfrm>
            <a:off x="6214313" y="1835446"/>
            <a:ext cx="316434" cy="358099"/>
            <a:chOff x="-56766175" y="3590375"/>
            <a:chExt cx="281200" cy="318225"/>
          </a:xfrm>
        </p:grpSpPr>
        <p:sp>
          <p:nvSpPr>
            <p:cNvPr id="6552" name="Google Shape;6552;p86"/>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6"/>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6"/>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6"/>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6" name="Google Shape;6556;p86"/>
          <p:cNvGrpSpPr/>
          <p:nvPr/>
        </p:nvGrpSpPr>
        <p:grpSpPr>
          <a:xfrm>
            <a:off x="6251269" y="2276817"/>
            <a:ext cx="272126" cy="358099"/>
            <a:chOff x="-56747275" y="3982600"/>
            <a:chExt cx="241825" cy="318225"/>
          </a:xfrm>
        </p:grpSpPr>
        <p:sp>
          <p:nvSpPr>
            <p:cNvPr id="6557" name="Google Shape;6557;p86"/>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6"/>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6"/>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6"/>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6"/>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6"/>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6"/>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86"/>
          <p:cNvGrpSpPr/>
          <p:nvPr/>
        </p:nvGrpSpPr>
        <p:grpSpPr>
          <a:xfrm>
            <a:off x="4859020" y="3219055"/>
            <a:ext cx="358999" cy="342991"/>
            <a:chOff x="-54812875" y="3596675"/>
            <a:chExt cx="319025" cy="304800"/>
          </a:xfrm>
        </p:grpSpPr>
        <p:sp>
          <p:nvSpPr>
            <p:cNvPr id="6565" name="Google Shape;6565;p86"/>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6"/>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6"/>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6"/>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6"/>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6"/>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6"/>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2" name="Google Shape;6572;p86"/>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6"/>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4" name="Google Shape;6574;p86"/>
          <p:cNvGrpSpPr/>
          <p:nvPr/>
        </p:nvGrpSpPr>
        <p:grpSpPr>
          <a:xfrm>
            <a:off x="4881188" y="3675538"/>
            <a:ext cx="314662" cy="358099"/>
            <a:chOff x="-54793175" y="3982600"/>
            <a:chExt cx="279625" cy="318225"/>
          </a:xfrm>
        </p:grpSpPr>
        <p:sp>
          <p:nvSpPr>
            <p:cNvPr id="6575" name="Google Shape;6575;p86"/>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6"/>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6"/>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6"/>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6"/>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6"/>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6"/>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86"/>
          <p:cNvGrpSpPr/>
          <p:nvPr/>
        </p:nvGrpSpPr>
        <p:grpSpPr>
          <a:xfrm>
            <a:off x="7092647" y="2734774"/>
            <a:ext cx="314662" cy="358099"/>
            <a:chOff x="-52832000" y="3192625"/>
            <a:chExt cx="279625" cy="318225"/>
          </a:xfrm>
        </p:grpSpPr>
        <p:sp>
          <p:nvSpPr>
            <p:cNvPr id="6583" name="Google Shape;6583;p86"/>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6"/>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6"/>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6"/>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6"/>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6"/>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6"/>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6"/>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86"/>
          <p:cNvGrpSpPr/>
          <p:nvPr/>
        </p:nvGrpSpPr>
        <p:grpSpPr>
          <a:xfrm>
            <a:off x="5779179" y="2276142"/>
            <a:ext cx="323524" cy="358774"/>
            <a:chOff x="-57162350" y="3982000"/>
            <a:chExt cx="287500" cy="318825"/>
          </a:xfrm>
        </p:grpSpPr>
        <p:sp>
          <p:nvSpPr>
            <p:cNvPr id="6592" name="Google Shape;6592;p86"/>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6"/>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6"/>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6"/>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6"/>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6"/>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6"/>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6"/>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86"/>
          <p:cNvGrpSpPr/>
          <p:nvPr/>
        </p:nvGrpSpPr>
        <p:grpSpPr>
          <a:xfrm>
            <a:off x="7070492" y="3206648"/>
            <a:ext cx="358971" cy="357198"/>
            <a:chOff x="-52851675" y="3585650"/>
            <a:chExt cx="319000" cy="317425"/>
          </a:xfrm>
        </p:grpSpPr>
        <p:sp>
          <p:nvSpPr>
            <p:cNvPr id="6601" name="Google Shape;6601;p86"/>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6"/>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6"/>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6"/>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6"/>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6"/>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86"/>
          <p:cNvGrpSpPr/>
          <p:nvPr/>
        </p:nvGrpSpPr>
        <p:grpSpPr>
          <a:xfrm>
            <a:off x="7092647" y="3668449"/>
            <a:ext cx="314662" cy="358999"/>
            <a:chOff x="-52832000" y="3976300"/>
            <a:chExt cx="279625" cy="319025"/>
          </a:xfrm>
        </p:grpSpPr>
        <p:sp>
          <p:nvSpPr>
            <p:cNvPr id="6608" name="Google Shape;6608;p86"/>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6"/>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6"/>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6"/>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6"/>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86"/>
          <p:cNvGrpSpPr/>
          <p:nvPr/>
        </p:nvGrpSpPr>
        <p:grpSpPr>
          <a:xfrm>
            <a:off x="6209853" y="4123097"/>
            <a:ext cx="316434" cy="358099"/>
            <a:chOff x="-51633225" y="3198925"/>
            <a:chExt cx="281200" cy="318225"/>
          </a:xfrm>
        </p:grpSpPr>
        <p:sp>
          <p:nvSpPr>
            <p:cNvPr id="6614" name="Google Shape;6614;p86"/>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6"/>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6"/>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6"/>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6"/>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6"/>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6"/>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1" name="Google Shape;6621;p86"/>
          <p:cNvGrpSpPr/>
          <p:nvPr/>
        </p:nvGrpSpPr>
        <p:grpSpPr>
          <a:xfrm>
            <a:off x="6628676" y="1381018"/>
            <a:ext cx="365188" cy="357226"/>
            <a:chOff x="-56396775" y="3199700"/>
            <a:chExt cx="324525" cy="317450"/>
          </a:xfrm>
        </p:grpSpPr>
        <p:sp>
          <p:nvSpPr>
            <p:cNvPr id="6622" name="Google Shape;6622;p86"/>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6"/>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6"/>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6"/>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6"/>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6"/>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8" name="Google Shape;6628;p86"/>
          <p:cNvGrpSpPr/>
          <p:nvPr/>
        </p:nvGrpSpPr>
        <p:grpSpPr>
          <a:xfrm>
            <a:off x="6631771" y="1846953"/>
            <a:ext cx="358999" cy="335958"/>
            <a:chOff x="-56394425" y="3600600"/>
            <a:chExt cx="319025" cy="298550"/>
          </a:xfrm>
        </p:grpSpPr>
        <p:sp>
          <p:nvSpPr>
            <p:cNvPr id="6629" name="Google Shape;6629;p86"/>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6"/>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6"/>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86"/>
          <p:cNvGrpSpPr/>
          <p:nvPr/>
        </p:nvGrpSpPr>
        <p:grpSpPr>
          <a:xfrm>
            <a:off x="6662538" y="2277717"/>
            <a:ext cx="327068" cy="357198"/>
            <a:chOff x="-56379450" y="3983400"/>
            <a:chExt cx="290650" cy="317425"/>
          </a:xfrm>
        </p:grpSpPr>
        <p:sp>
          <p:nvSpPr>
            <p:cNvPr id="6633" name="Google Shape;6633;p86"/>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6"/>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6"/>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6"/>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6"/>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6"/>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6"/>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6"/>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86"/>
          <p:cNvGrpSpPr/>
          <p:nvPr/>
        </p:nvGrpSpPr>
        <p:grpSpPr>
          <a:xfrm>
            <a:off x="5326242" y="2741864"/>
            <a:ext cx="316434" cy="358971"/>
            <a:chOff x="-54401725" y="3198925"/>
            <a:chExt cx="281200" cy="319000"/>
          </a:xfrm>
        </p:grpSpPr>
        <p:sp>
          <p:nvSpPr>
            <p:cNvPr id="6642" name="Google Shape;6642;p86"/>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6"/>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6"/>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6"/>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6"/>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6"/>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6"/>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6"/>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6"/>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6"/>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6"/>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86"/>
          <p:cNvGrpSpPr/>
          <p:nvPr/>
        </p:nvGrpSpPr>
        <p:grpSpPr>
          <a:xfrm>
            <a:off x="5327128" y="3211965"/>
            <a:ext cx="314662" cy="358099"/>
            <a:chOff x="-54401725" y="3590375"/>
            <a:chExt cx="279625" cy="318225"/>
          </a:xfrm>
        </p:grpSpPr>
        <p:sp>
          <p:nvSpPr>
            <p:cNvPr id="6654" name="Google Shape;6654;p86"/>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6"/>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6"/>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6"/>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6"/>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6"/>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86"/>
          <p:cNvGrpSpPr/>
          <p:nvPr/>
        </p:nvGrpSpPr>
        <p:grpSpPr>
          <a:xfrm>
            <a:off x="5324920" y="3675538"/>
            <a:ext cx="319079" cy="358099"/>
            <a:chOff x="-54403300" y="3982600"/>
            <a:chExt cx="283550" cy="318225"/>
          </a:xfrm>
        </p:grpSpPr>
        <p:sp>
          <p:nvSpPr>
            <p:cNvPr id="6661" name="Google Shape;6661;p86"/>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6"/>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6"/>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6"/>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6"/>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86"/>
          <p:cNvGrpSpPr/>
          <p:nvPr/>
        </p:nvGrpSpPr>
        <p:grpSpPr>
          <a:xfrm>
            <a:off x="7512313" y="2736772"/>
            <a:ext cx="356298" cy="356973"/>
            <a:chOff x="-52458650" y="3194400"/>
            <a:chExt cx="316625" cy="317225"/>
          </a:xfrm>
        </p:grpSpPr>
        <p:sp>
          <p:nvSpPr>
            <p:cNvPr id="6667" name="Google Shape;6667;p86"/>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6"/>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6"/>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6"/>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6"/>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6"/>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6"/>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6"/>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86"/>
          <p:cNvGrpSpPr/>
          <p:nvPr/>
        </p:nvGrpSpPr>
        <p:grpSpPr>
          <a:xfrm>
            <a:off x="4881188" y="2741864"/>
            <a:ext cx="314662" cy="358971"/>
            <a:chOff x="-54793175" y="3198925"/>
            <a:chExt cx="279625" cy="319000"/>
          </a:xfrm>
        </p:grpSpPr>
        <p:sp>
          <p:nvSpPr>
            <p:cNvPr id="6676" name="Google Shape;6676;p86"/>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6"/>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6"/>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6"/>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6"/>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6"/>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6"/>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86"/>
          <p:cNvGrpSpPr/>
          <p:nvPr/>
        </p:nvGrpSpPr>
        <p:grpSpPr>
          <a:xfrm>
            <a:off x="7521611" y="3205748"/>
            <a:ext cx="337703" cy="357845"/>
            <a:chOff x="-52450000" y="3584850"/>
            <a:chExt cx="300100" cy="318000"/>
          </a:xfrm>
        </p:grpSpPr>
        <p:sp>
          <p:nvSpPr>
            <p:cNvPr id="6684" name="Google Shape;6684;p86"/>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6"/>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6"/>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6"/>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6"/>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6"/>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6"/>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86"/>
          <p:cNvGrpSpPr/>
          <p:nvPr/>
        </p:nvGrpSpPr>
        <p:grpSpPr>
          <a:xfrm>
            <a:off x="7533131" y="3670221"/>
            <a:ext cx="314662" cy="357226"/>
            <a:chOff x="-52440550" y="3977875"/>
            <a:chExt cx="279625" cy="317450"/>
          </a:xfrm>
        </p:grpSpPr>
        <p:sp>
          <p:nvSpPr>
            <p:cNvPr id="6692" name="Google Shape;6692;p86"/>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6"/>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6"/>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6"/>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6"/>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6"/>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6"/>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6"/>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86"/>
          <p:cNvGrpSpPr/>
          <p:nvPr/>
        </p:nvGrpSpPr>
        <p:grpSpPr>
          <a:xfrm>
            <a:off x="6645066" y="4126427"/>
            <a:ext cx="314662" cy="358999"/>
            <a:chOff x="-51623775" y="3584850"/>
            <a:chExt cx="279625" cy="319025"/>
          </a:xfrm>
        </p:grpSpPr>
        <p:sp>
          <p:nvSpPr>
            <p:cNvPr id="6701" name="Google Shape;6701;p86"/>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6"/>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6"/>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6"/>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6"/>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6"/>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6"/>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6"/>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6"/>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0" name="Google Shape;6710;p86"/>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711" name="Google Shape;6711;p86"/>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15" name="Shape 6715"/>
        <p:cNvGrpSpPr/>
        <p:nvPr/>
      </p:nvGrpSpPr>
      <p:grpSpPr>
        <a:xfrm>
          <a:off x="0" y="0"/>
          <a:ext cx="0" cy="0"/>
          <a:chOff x="0" y="0"/>
          <a:chExt cx="0" cy="0"/>
        </a:xfrm>
      </p:grpSpPr>
      <p:grpSp>
        <p:nvGrpSpPr>
          <p:cNvPr id="6716" name="Google Shape;6716;p87"/>
          <p:cNvGrpSpPr/>
          <p:nvPr/>
        </p:nvGrpSpPr>
        <p:grpSpPr>
          <a:xfrm>
            <a:off x="885675" y="1386849"/>
            <a:ext cx="276003" cy="357300"/>
            <a:chOff x="-50469125" y="3183175"/>
            <a:chExt cx="233150" cy="301825"/>
          </a:xfrm>
        </p:grpSpPr>
        <p:sp>
          <p:nvSpPr>
            <p:cNvPr id="6717" name="Google Shape;6717;p87"/>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7"/>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7"/>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0" name="Google Shape;6720;p87"/>
          <p:cNvGrpSpPr/>
          <p:nvPr/>
        </p:nvGrpSpPr>
        <p:grpSpPr>
          <a:xfrm>
            <a:off x="845574" y="1822251"/>
            <a:ext cx="356205" cy="355288"/>
            <a:chOff x="-50504575" y="3550975"/>
            <a:chExt cx="300900" cy="300125"/>
          </a:xfrm>
        </p:grpSpPr>
        <p:sp>
          <p:nvSpPr>
            <p:cNvPr id="6721" name="Google Shape;6721;p87"/>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7"/>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7"/>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7"/>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87"/>
          <p:cNvGrpSpPr/>
          <p:nvPr/>
        </p:nvGrpSpPr>
        <p:grpSpPr>
          <a:xfrm>
            <a:off x="845574" y="2260493"/>
            <a:ext cx="356205" cy="354341"/>
            <a:chOff x="-50503000" y="3921175"/>
            <a:chExt cx="300900" cy="299325"/>
          </a:xfrm>
        </p:grpSpPr>
        <p:sp>
          <p:nvSpPr>
            <p:cNvPr id="6726" name="Google Shape;6726;p87"/>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7"/>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7"/>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7"/>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7"/>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87"/>
          <p:cNvGrpSpPr/>
          <p:nvPr/>
        </p:nvGrpSpPr>
        <p:grpSpPr>
          <a:xfrm>
            <a:off x="3049627" y="1406411"/>
            <a:ext cx="355258" cy="356205"/>
            <a:chOff x="-48630025" y="3199700"/>
            <a:chExt cx="300100" cy="300900"/>
          </a:xfrm>
        </p:grpSpPr>
        <p:sp>
          <p:nvSpPr>
            <p:cNvPr id="6732" name="Google Shape;6732;p87"/>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7"/>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7"/>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87"/>
          <p:cNvGrpSpPr/>
          <p:nvPr/>
        </p:nvGrpSpPr>
        <p:grpSpPr>
          <a:xfrm>
            <a:off x="3049627" y="1843707"/>
            <a:ext cx="355258" cy="355258"/>
            <a:chOff x="-48630025" y="3569100"/>
            <a:chExt cx="300100" cy="300100"/>
          </a:xfrm>
        </p:grpSpPr>
        <p:sp>
          <p:nvSpPr>
            <p:cNvPr id="6736" name="Google Shape;6736;p87"/>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7"/>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7"/>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7"/>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7"/>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7"/>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7"/>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7"/>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7"/>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7"/>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87"/>
          <p:cNvGrpSpPr/>
          <p:nvPr/>
        </p:nvGrpSpPr>
        <p:grpSpPr>
          <a:xfrm>
            <a:off x="3050101" y="2281003"/>
            <a:ext cx="354311" cy="353394"/>
            <a:chOff x="-48629225" y="3938500"/>
            <a:chExt cx="299300" cy="298525"/>
          </a:xfrm>
        </p:grpSpPr>
        <p:sp>
          <p:nvSpPr>
            <p:cNvPr id="6747" name="Google Shape;6747;p87"/>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7"/>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7"/>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7"/>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87"/>
          <p:cNvGrpSpPr/>
          <p:nvPr/>
        </p:nvGrpSpPr>
        <p:grpSpPr>
          <a:xfrm>
            <a:off x="1785504" y="2752344"/>
            <a:ext cx="311458" cy="354341"/>
            <a:chOff x="-46762575" y="3200500"/>
            <a:chExt cx="263100" cy="299325"/>
          </a:xfrm>
        </p:grpSpPr>
        <p:sp>
          <p:nvSpPr>
            <p:cNvPr id="6752" name="Google Shape;6752;p87"/>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7"/>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7"/>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7"/>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7"/>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87"/>
          <p:cNvGrpSpPr/>
          <p:nvPr/>
        </p:nvGrpSpPr>
        <p:grpSpPr>
          <a:xfrm>
            <a:off x="1763589" y="3211066"/>
            <a:ext cx="355288" cy="312375"/>
            <a:chOff x="-46779900" y="3588000"/>
            <a:chExt cx="300125" cy="263875"/>
          </a:xfrm>
        </p:grpSpPr>
        <p:sp>
          <p:nvSpPr>
            <p:cNvPr id="6758" name="Google Shape;6758;p87"/>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7"/>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7"/>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7"/>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87"/>
          <p:cNvGrpSpPr/>
          <p:nvPr/>
        </p:nvGrpSpPr>
        <p:grpSpPr>
          <a:xfrm>
            <a:off x="1764062" y="3625988"/>
            <a:ext cx="354341" cy="353394"/>
            <a:chOff x="-46779100" y="3938500"/>
            <a:chExt cx="299325" cy="298525"/>
          </a:xfrm>
        </p:grpSpPr>
        <p:sp>
          <p:nvSpPr>
            <p:cNvPr id="6763" name="Google Shape;6763;p87"/>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7"/>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87"/>
          <p:cNvGrpSpPr/>
          <p:nvPr/>
        </p:nvGrpSpPr>
        <p:grpSpPr>
          <a:xfrm>
            <a:off x="3971800" y="2758855"/>
            <a:ext cx="355258" cy="355288"/>
            <a:chOff x="-44924250" y="3206000"/>
            <a:chExt cx="300100" cy="300125"/>
          </a:xfrm>
        </p:grpSpPr>
        <p:sp>
          <p:nvSpPr>
            <p:cNvPr id="6766" name="Google Shape;6766;p87"/>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7"/>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7"/>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7"/>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7"/>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87"/>
          <p:cNvGrpSpPr/>
          <p:nvPr/>
        </p:nvGrpSpPr>
        <p:grpSpPr>
          <a:xfrm>
            <a:off x="1286286" y="1386849"/>
            <a:ext cx="355258" cy="355258"/>
            <a:chOff x="-50134375" y="3183175"/>
            <a:chExt cx="300100" cy="300100"/>
          </a:xfrm>
        </p:grpSpPr>
        <p:sp>
          <p:nvSpPr>
            <p:cNvPr id="6772" name="Google Shape;6772;p87"/>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7"/>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7"/>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7"/>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7"/>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7"/>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7"/>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7"/>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7"/>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7"/>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87"/>
          <p:cNvGrpSpPr/>
          <p:nvPr/>
        </p:nvGrpSpPr>
        <p:grpSpPr>
          <a:xfrm>
            <a:off x="1286286" y="1822251"/>
            <a:ext cx="355258" cy="355288"/>
            <a:chOff x="-50134375" y="3550975"/>
            <a:chExt cx="300100" cy="300125"/>
          </a:xfrm>
        </p:grpSpPr>
        <p:sp>
          <p:nvSpPr>
            <p:cNvPr id="6783" name="Google Shape;6783;p87"/>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7"/>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87"/>
          <p:cNvGrpSpPr/>
          <p:nvPr/>
        </p:nvGrpSpPr>
        <p:grpSpPr>
          <a:xfrm>
            <a:off x="1286286" y="2259783"/>
            <a:ext cx="355258" cy="355051"/>
            <a:chOff x="-50134375" y="3920575"/>
            <a:chExt cx="300100" cy="299925"/>
          </a:xfrm>
        </p:grpSpPr>
        <p:sp>
          <p:nvSpPr>
            <p:cNvPr id="6786" name="Google Shape;6786;p87"/>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7"/>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7"/>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87"/>
          <p:cNvGrpSpPr/>
          <p:nvPr/>
        </p:nvGrpSpPr>
        <p:grpSpPr>
          <a:xfrm>
            <a:off x="3497010" y="1407358"/>
            <a:ext cx="357123" cy="355258"/>
            <a:chOff x="-48262200" y="3200500"/>
            <a:chExt cx="301675" cy="300100"/>
          </a:xfrm>
        </p:grpSpPr>
        <p:sp>
          <p:nvSpPr>
            <p:cNvPr id="6790" name="Google Shape;6790;p87"/>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7"/>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7"/>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7"/>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7"/>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7"/>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7"/>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7"/>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7"/>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87"/>
          <p:cNvGrpSpPr/>
          <p:nvPr/>
        </p:nvGrpSpPr>
        <p:grpSpPr>
          <a:xfrm>
            <a:off x="3526383" y="1844447"/>
            <a:ext cx="298377" cy="354519"/>
            <a:chOff x="-48233050" y="3569725"/>
            <a:chExt cx="252050" cy="299475"/>
          </a:xfrm>
        </p:grpSpPr>
        <p:sp>
          <p:nvSpPr>
            <p:cNvPr id="6800" name="Google Shape;6800;p8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87"/>
          <p:cNvGrpSpPr/>
          <p:nvPr/>
        </p:nvGrpSpPr>
        <p:grpSpPr>
          <a:xfrm>
            <a:off x="3550148" y="2278191"/>
            <a:ext cx="250847" cy="358070"/>
            <a:chOff x="-48216525" y="3936125"/>
            <a:chExt cx="211900" cy="302475"/>
          </a:xfrm>
        </p:grpSpPr>
        <p:sp>
          <p:nvSpPr>
            <p:cNvPr id="6804" name="Google Shape;6804;p87"/>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7"/>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7"/>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7"/>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87"/>
          <p:cNvGrpSpPr/>
          <p:nvPr/>
        </p:nvGrpSpPr>
        <p:grpSpPr>
          <a:xfrm>
            <a:off x="2205866" y="2753261"/>
            <a:ext cx="355258" cy="355288"/>
            <a:chOff x="-46410500" y="3201275"/>
            <a:chExt cx="300100" cy="300125"/>
          </a:xfrm>
        </p:grpSpPr>
        <p:sp>
          <p:nvSpPr>
            <p:cNvPr id="6809" name="Google Shape;6809;p87"/>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7"/>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7"/>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7"/>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7"/>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87"/>
          <p:cNvGrpSpPr/>
          <p:nvPr/>
        </p:nvGrpSpPr>
        <p:grpSpPr>
          <a:xfrm>
            <a:off x="2205866" y="3188692"/>
            <a:ext cx="355258" cy="356205"/>
            <a:chOff x="-46409700" y="3569100"/>
            <a:chExt cx="300100" cy="300900"/>
          </a:xfrm>
        </p:grpSpPr>
        <p:sp>
          <p:nvSpPr>
            <p:cNvPr id="6815" name="Google Shape;6815;p87"/>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7"/>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7"/>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7"/>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7"/>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87"/>
          <p:cNvGrpSpPr/>
          <p:nvPr/>
        </p:nvGrpSpPr>
        <p:grpSpPr>
          <a:xfrm>
            <a:off x="2193747" y="3624124"/>
            <a:ext cx="379497" cy="358070"/>
            <a:chOff x="-46422300" y="3936925"/>
            <a:chExt cx="320575" cy="302475"/>
          </a:xfrm>
        </p:grpSpPr>
        <p:sp>
          <p:nvSpPr>
            <p:cNvPr id="6821" name="Google Shape;6821;p87"/>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7"/>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87"/>
          <p:cNvGrpSpPr/>
          <p:nvPr/>
        </p:nvGrpSpPr>
        <p:grpSpPr>
          <a:xfrm>
            <a:off x="3971326" y="3178452"/>
            <a:ext cx="356205" cy="355258"/>
            <a:chOff x="-44914800" y="3560450"/>
            <a:chExt cx="300900" cy="300100"/>
          </a:xfrm>
        </p:grpSpPr>
        <p:sp>
          <p:nvSpPr>
            <p:cNvPr id="6824" name="Google Shape;6824;p87"/>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7"/>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7"/>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7"/>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7"/>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87"/>
          <p:cNvGrpSpPr/>
          <p:nvPr/>
        </p:nvGrpSpPr>
        <p:grpSpPr>
          <a:xfrm>
            <a:off x="1726378" y="1387086"/>
            <a:ext cx="354311" cy="354104"/>
            <a:chOff x="-49764975" y="3183375"/>
            <a:chExt cx="299300" cy="299125"/>
          </a:xfrm>
        </p:grpSpPr>
        <p:sp>
          <p:nvSpPr>
            <p:cNvPr id="6830" name="Google Shape;6830;p8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87"/>
          <p:cNvGrpSpPr/>
          <p:nvPr/>
        </p:nvGrpSpPr>
        <p:grpSpPr>
          <a:xfrm>
            <a:off x="1726378" y="1822547"/>
            <a:ext cx="354311" cy="355909"/>
            <a:chOff x="-49764975" y="3551225"/>
            <a:chExt cx="299300" cy="300650"/>
          </a:xfrm>
        </p:grpSpPr>
        <p:sp>
          <p:nvSpPr>
            <p:cNvPr id="6840" name="Google Shape;6840;p87"/>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7"/>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7"/>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7"/>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7"/>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7"/>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7"/>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7"/>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7"/>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7"/>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7"/>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87"/>
          <p:cNvGrpSpPr/>
          <p:nvPr/>
        </p:nvGrpSpPr>
        <p:grpSpPr>
          <a:xfrm>
            <a:off x="1724040" y="2259310"/>
            <a:ext cx="358987" cy="355525"/>
            <a:chOff x="-49766550" y="3920175"/>
            <a:chExt cx="303250" cy="300325"/>
          </a:xfrm>
        </p:grpSpPr>
        <p:sp>
          <p:nvSpPr>
            <p:cNvPr id="6852" name="Google Shape;6852;p87"/>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7"/>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7"/>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7"/>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87"/>
          <p:cNvGrpSpPr/>
          <p:nvPr/>
        </p:nvGrpSpPr>
        <p:grpSpPr>
          <a:xfrm>
            <a:off x="3939571" y="1407358"/>
            <a:ext cx="357123" cy="354341"/>
            <a:chOff x="-47892800" y="3200500"/>
            <a:chExt cx="301675" cy="299325"/>
          </a:xfrm>
        </p:grpSpPr>
        <p:sp>
          <p:nvSpPr>
            <p:cNvPr id="6857" name="Google Shape;6857;p87"/>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7"/>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7"/>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7"/>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7"/>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7"/>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87"/>
          <p:cNvGrpSpPr/>
          <p:nvPr/>
        </p:nvGrpSpPr>
        <p:grpSpPr>
          <a:xfrm>
            <a:off x="4003437" y="1843707"/>
            <a:ext cx="229391" cy="355258"/>
            <a:chOff x="-47839250" y="3569100"/>
            <a:chExt cx="193775" cy="300100"/>
          </a:xfrm>
        </p:grpSpPr>
        <p:sp>
          <p:nvSpPr>
            <p:cNvPr id="6864" name="Google Shape;6864;p87"/>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7"/>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7"/>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7"/>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7"/>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7"/>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0" name="Google Shape;6870;p87"/>
          <p:cNvGrpSpPr/>
          <p:nvPr/>
        </p:nvGrpSpPr>
        <p:grpSpPr>
          <a:xfrm>
            <a:off x="3940503" y="2280056"/>
            <a:ext cx="355258" cy="356205"/>
            <a:chOff x="-47892800" y="3937700"/>
            <a:chExt cx="300100" cy="300900"/>
          </a:xfrm>
        </p:grpSpPr>
        <p:sp>
          <p:nvSpPr>
            <p:cNvPr id="6871" name="Google Shape;6871;p87"/>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7"/>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7"/>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7"/>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7"/>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7"/>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7"/>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7"/>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87"/>
          <p:cNvGrpSpPr/>
          <p:nvPr/>
        </p:nvGrpSpPr>
        <p:grpSpPr>
          <a:xfrm>
            <a:off x="2645798" y="2773770"/>
            <a:ext cx="355258" cy="311458"/>
            <a:chOff x="-46042675" y="3218600"/>
            <a:chExt cx="300100" cy="263100"/>
          </a:xfrm>
        </p:grpSpPr>
        <p:sp>
          <p:nvSpPr>
            <p:cNvPr id="6880" name="Google Shape;6880;p87"/>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7"/>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7"/>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7"/>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7"/>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7"/>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87"/>
          <p:cNvGrpSpPr/>
          <p:nvPr/>
        </p:nvGrpSpPr>
        <p:grpSpPr>
          <a:xfrm>
            <a:off x="2645798" y="3188219"/>
            <a:ext cx="355258" cy="323118"/>
            <a:chOff x="-46042675" y="3568700"/>
            <a:chExt cx="300100" cy="272950"/>
          </a:xfrm>
        </p:grpSpPr>
        <p:sp>
          <p:nvSpPr>
            <p:cNvPr id="6887" name="Google Shape;6887;p87"/>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7"/>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7"/>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7"/>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87"/>
          <p:cNvGrpSpPr/>
          <p:nvPr/>
        </p:nvGrpSpPr>
        <p:grpSpPr>
          <a:xfrm>
            <a:off x="2687749" y="3625189"/>
            <a:ext cx="271357" cy="356057"/>
            <a:chOff x="-46007225" y="3937825"/>
            <a:chExt cx="229225" cy="300775"/>
          </a:xfrm>
        </p:grpSpPr>
        <p:sp>
          <p:nvSpPr>
            <p:cNvPr id="6892" name="Google Shape;6892;p87"/>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7"/>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7"/>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7"/>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7"/>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7"/>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7"/>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7"/>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7"/>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7"/>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87"/>
          <p:cNvGrpSpPr/>
          <p:nvPr/>
        </p:nvGrpSpPr>
        <p:grpSpPr>
          <a:xfrm>
            <a:off x="3993241" y="3615275"/>
            <a:ext cx="312375" cy="357596"/>
            <a:chOff x="-44895900" y="3929450"/>
            <a:chExt cx="263875" cy="302075"/>
          </a:xfrm>
        </p:grpSpPr>
        <p:sp>
          <p:nvSpPr>
            <p:cNvPr id="6903" name="Google Shape;6903;p87"/>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7"/>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7"/>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7"/>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7"/>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7"/>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87"/>
          <p:cNvGrpSpPr/>
          <p:nvPr/>
        </p:nvGrpSpPr>
        <p:grpSpPr>
          <a:xfrm>
            <a:off x="2167060" y="1398036"/>
            <a:ext cx="356205" cy="332885"/>
            <a:chOff x="-49397175" y="3192625"/>
            <a:chExt cx="300900" cy="281200"/>
          </a:xfrm>
        </p:grpSpPr>
        <p:sp>
          <p:nvSpPr>
            <p:cNvPr id="6910" name="Google Shape;6910;p8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87"/>
          <p:cNvGrpSpPr/>
          <p:nvPr/>
        </p:nvGrpSpPr>
        <p:grpSpPr>
          <a:xfrm>
            <a:off x="2193163" y="1822251"/>
            <a:ext cx="304000" cy="356205"/>
            <a:chOff x="-49375900" y="3550975"/>
            <a:chExt cx="256800" cy="300900"/>
          </a:xfrm>
        </p:grpSpPr>
        <p:sp>
          <p:nvSpPr>
            <p:cNvPr id="6918" name="Google Shape;6918;p8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7"/>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87"/>
          <p:cNvGrpSpPr/>
          <p:nvPr/>
        </p:nvGrpSpPr>
        <p:grpSpPr>
          <a:xfrm>
            <a:off x="2188516" y="2259546"/>
            <a:ext cx="313293" cy="356205"/>
            <a:chOff x="-49378250" y="3920375"/>
            <a:chExt cx="264650" cy="300900"/>
          </a:xfrm>
        </p:grpSpPr>
        <p:sp>
          <p:nvSpPr>
            <p:cNvPr id="6930" name="Google Shape;6930;p87"/>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7"/>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7"/>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7"/>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7"/>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7"/>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7"/>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87"/>
          <p:cNvGrpSpPr/>
          <p:nvPr/>
        </p:nvGrpSpPr>
        <p:grpSpPr>
          <a:xfrm>
            <a:off x="907504" y="2752344"/>
            <a:ext cx="312375" cy="357123"/>
            <a:chOff x="-47505300" y="3200500"/>
            <a:chExt cx="263875" cy="301675"/>
          </a:xfrm>
        </p:grpSpPr>
        <p:sp>
          <p:nvSpPr>
            <p:cNvPr id="6938" name="Google Shape;6938;p87"/>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7"/>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7"/>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7"/>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7"/>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7"/>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7"/>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7"/>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7"/>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7"/>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7"/>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7"/>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7"/>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87"/>
          <p:cNvGrpSpPr/>
          <p:nvPr/>
        </p:nvGrpSpPr>
        <p:grpSpPr>
          <a:xfrm>
            <a:off x="885604" y="3188692"/>
            <a:ext cx="356176" cy="355051"/>
            <a:chOff x="-47524975" y="3569100"/>
            <a:chExt cx="300875" cy="299925"/>
          </a:xfrm>
        </p:grpSpPr>
        <p:sp>
          <p:nvSpPr>
            <p:cNvPr id="6952" name="Google Shape;6952;p87"/>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7"/>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7"/>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7"/>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7"/>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87"/>
          <p:cNvGrpSpPr/>
          <p:nvPr/>
        </p:nvGrpSpPr>
        <p:grpSpPr>
          <a:xfrm>
            <a:off x="886062" y="3667954"/>
            <a:ext cx="355258" cy="270410"/>
            <a:chOff x="-47523400" y="3973950"/>
            <a:chExt cx="300100" cy="228425"/>
          </a:xfrm>
        </p:grpSpPr>
        <p:sp>
          <p:nvSpPr>
            <p:cNvPr id="6958" name="Google Shape;6958;p87"/>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7"/>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7"/>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7"/>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7"/>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87"/>
          <p:cNvGrpSpPr/>
          <p:nvPr/>
        </p:nvGrpSpPr>
        <p:grpSpPr>
          <a:xfrm>
            <a:off x="3091183" y="2750953"/>
            <a:ext cx="354341" cy="357596"/>
            <a:chOff x="-45673275" y="3199325"/>
            <a:chExt cx="299325" cy="302075"/>
          </a:xfrm>
        </p:grpSpPr>
        <p:sp>
          <p:nvSpPr>
            <p:cNvPr id="6964" name="Google Shape;6964;p87"/>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7"/>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7"/>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87"/>
          <p:cNvGrpSpPr/>
          <p:nvPr/>
        </p:nvGrpSpPr>
        <p:grpSpPr>
          <a:xfrm>
            <a:off x="3090251" y="3209202"/>
            <a:ext cx="356205" cy="314240"/>
            <a:chOff x="-45674075" y="3586425"/>
            <a:chExt cx="300900" cy="265450"/>
          </a:xfrm>
        </p:grpSpPr>
        <p:sp>
          <p:nvSpPr>
            <p:cNvPr id="6968" name="Google Shape;6968;p87"/>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7"/>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87"/>
          <p:cNvGrpSpPr/>
          <p:nvPr/>
        </p:nvGrpSpPr>
        <p:grpSpPr>
          <a:xfrm>
            <a:off x="3091183" y="3625041"/>
            <a:ext cx="354341" cy="356205"/>
            <a:chOff x="-45673275" y="3937700"/>
            <a:chExt cx="299325" cy="300900"/>
          </a:xfrm>
        </p:grpSpPr>
        <p:sp>
          <p:nvSpPr>
            <p:cNvPr id="6971" name="Google Shape;6971;p87"/>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7"/>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7"/>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7"/>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7"/>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7"/>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87"/>
          <p:cNvGrpSpPr/>
          <p:nvPr/>
        </p:nvGrpSpPr>
        <p:grpSpPr>
          <a:xfrm>
            <a:off x="2205349" y="4117825"/>
            <a:ext cx="356205" cy="356205"/>
            <a:chOff x="-44512325" y="3176075"/>
            <a:chExt cx="300900" cy="300900"/>
          </a:xfrm>
        </p:grpSpPr>
        <p:sp>
          <p:nvSpPr>
            <p:cNvPr id="6978" name="Google Shape;6978;p8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87"/>
          <p:cNvGrpSpPr/>
          <p:nvPr/>
        </p:nvGrpSpPr>
        <p:grpSpPr>
          <a:xfrm>
            <a:off x="2608689" y="1386849"/>
            <a:ext cx="354341" cy="354341"/>
            <a:chOff x="-49027775" y="3183175"/>
            <a:chExt cx="299325" cy="299325"/>
          </a:xfrm>
        </p:grpSpPr>
        <p:sp>
          <p:nvSpPr>
            <p:cNvPr id="6982" name="Google Shape;6982;p87"/>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7"/>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7"/>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7"/>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87"/>
          <p:cNvGrpSpPr/>
          <p:nvPr/>
        </p:nvGrpSpPr>
        <p:grpSpPr>
          <a:xfrm>
            <a:off x="2608230" y="1822251"/>
            <a:ext cx="355258" cy="357152"/>
            <a:chOff x="-49027775" y="3550975"/>
            <a:chExt cx="300100" cy="301700"/>
          </a:xfrm>
        </p:grpSpPr>
        <p:sp>
          <p:nvSpPr>
            <p:cNvPr id="6987" name="Google Shape;6987;p87"/>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7"/>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7"/>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7"/>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7"/>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7"/>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7"/>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7"/>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7"/>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7"/>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87"/>
          <p:cNvGrpSpPr/>
          <p:nvPr/>
        </p:nvGrpSpPr>
        <p:grpSpPr>
          <a:xfrm>
            <a:off x="2606306" y="2259310"/>
            <a:ext cx="359106" cy="355525"/>
            <a:chOff x="-49031025" y="3920175"/>
            <a:chExt cx="303350" cy="300325"/>
          </a:xfrm>
        </p:grpSpPr>
        <p:sp>
          <p:nvSpPr>
            <p:cNvPr id="6998" name="Google Shape;6998;p87"/>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7"/>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7"/>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7"/>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7"/>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7"/>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87"/>
          <p:cNvGrpSpPr/>
          <p:nvPr/>
        </p:nvGrpSpPr>
        <p:grpSpPr>
          <a:xfrm>
            <a:off x="1322411" y="2752344"/>
            <a:ext cx="356176" cy="354341"/>
            <a:chOff x="-47155575" y="3200500"/>
            <a:chExt cx="300875" cy="299325"/>
          </a:xfrm>
        </p:grpSpPr>
        <p:sp>
          <p:nvSpPr>
            <p:cNvPr id="7005" name="Google Shape;7005;p87"/>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7"/>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7"/>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7"/>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7"/>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7"/>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87"/>
          <p:cNvGrpSpPr/>
          <p:nvPr/>
        </p:nvGrpSpPr>
        <p:grpSpPr>
          <a:xfrm>
            <a:off x="1322870" y="3188692"/>
            <a:ext cx="355258" cy="355258"/>
            <a:chOff x="-47154800" y="3569100"/>
            <a:chExt cx="300100" cy="300100"/>
          </a:xfrm>
        </p:grpSpPr>
        <p:sp>
          <p:nvSpPr>
            <p:cNvPr id="7012" name="Google Shape;7012;p87"/>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7"/>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7"/>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7"/>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7"/>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7"/>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87"/>
          <p:cNvGrpSpPr/>
          <p:nvPr/>
        </p:nvGrpSpPr>
        <p:grpSpPr>
          <a:xfrm>
            <a:off x="1323343" y="3626905"/>
            <a:ext cx="354311" cy="353423"/>
            <a:chOff x="-47154000" y="3939275"/>
            <a:chExt cx="299300" cy="298550"/>
          </a:xfrm>
        </p:grpSpPr>
        <p:sp>
          <p:nvSpPr>
            <p:cNvPr id="7019" name="Google Shape;7019;p87"/>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7"/>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7"/>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7"/>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87"/>
          <p:cNvGrpSpPr/>
          <p:nvPr/>
        </p:nvGrpSpPr>
        <p:grpSpPr>
          <a:xfrm>
            <a:off x="3548633" y="2752344"/>
            <a:ext cx="312375" cy="354341"/>
            <a:chOff x="-45286550" y="3200500"/>
            <a:chExt cx="263875" cy="299325"/>
          </a:xfrm>
        </p:grpSpPr>
        <p:sp>
          <p:nvSpPr>
            <p:cNvPr id="7024" name="Google Shape;7024;p87"/>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7"/>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7"/>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87"/>
          <p:cNvGrpSpPr/>
          <p:nvPr/>
        </p:nvGrpSpPr>
        <p:grpSpPr>
          <a:xfrm>
            <a:off x="3548633" y="3189639"/>
            <a:ext cx="312375" cy="354311"/>
            <a:chOff x="-45286550" y="3569900"/>
            <a:chExt cx="263875" cy="299300"/>
          </a:xfrm>
        </p:grpSpPr>
        <p:sp>
          <p:nvSpPr>
            <p:cNvPr id="7028" name="Google Shape;7028;p87"/>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7"/>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7"/>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7"/>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7"/>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7"/>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87"/>
          <p:cNvGrpSpPr/>
          <p:nvPr/>
        </p:nvGrpSpPr>
        <p:grpSpPr>
          <a:xfrm>
            <a:off x="3559820" y="3625988"/>
            <a:ext cx="290001" cy="355258"/>
            <a:chOff x="-45277900" y="3938500"/>
            <a:chExt cx="244975" cy="300100"/>
          </a:xfrm>
        </p:grpSpPr>
        <p:sp>
          <p:nvSpPr>
            <p:cNvPr id="7035" name="Google Shape;7035;p87"/>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7"/>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7"/>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7"/>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87"/>
          <p:cNvGrpSpPr/>
          <p:nvPr/>
        </p:nvGrpSpPr>
        <p:grpSpPr>
          <a:xfrm>
            <a:off x="2645769" y="4095090"/>
            <a:ext cx="355258" cy="355258"/>
            <a:chOff x="-44502875" y="3576975"/>
            <a:chExt cx="300100" cy="300100"/>
          </a:xfrm>
        </p:grpSpPr>
        <p:sp>
          <p:nvSpPr>
            <p:cNvPr id="7040" name="Google Shape;7040;p87"/>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7"/>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7"/>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87"/>
          <p:cNvGrpSpPr/>
          <p:nvPr/>
        </p:nvGrpSpPr>
        <p:grpSpPr>
          <a:xfrm>
            <a:off x="4858981" y="1820745"/>
            <a:ext cx="356196" cy="354670"/>
            <a:chOff x="-13946200" y="3647075"/>
            <a:chExt cx="353650" cy="352100"/>
          </a:xfrm>
        </p:grpSpPr>
        <p:sp>
          <p:nvSpPr>
            <p:cNvPr id="7044" name="Google Shape;7044;p87"/>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7"/>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7"/>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7"/>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7"/>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7"/>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87"/>
          <p:cNvGrpSpPr/>
          <p:nvPr/>
        </p:nvGrpSpPr>
        <p:grpSpPr>
          <a:xfrm>
            <a:off x="6642374" y="1380228"/>
            <a:ext cx="357002" cy="354267"/>
            <a:chOff x="-12163025" y="3214275"/>
            <a:chExt cx="354450" cy="351700"/>
          </a:xfrm>
        </p:grpSpPr>
        <p:sp>
          <p:nvSpPr>
            <p:cNvPr id="7051" name="Google Shape;7051;p87"/>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7"/>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7"/>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4" name="Google Shape;7054;p87"/>
          <p:cNvGrpSpPr/>
          <p:nvPr/>
        </p:nvGrpSpPr>
        <p:grpSpPr>
          <a:xfrm>
            <a:off x="6643154" y="1819965"/>
            <a:ext cx="355441" cy="356232"/>
            <a:chOff x="-12160675" y="3647875"/>
            <a:chExt cx="352900" cy="353650"/>
          </a:xfrm>
        </p:grpSpPr>
        <p:sp>
          <p:nvSpPr>
            <p:cNvPr id="7055" name="Google Shape;7055;p87"/>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7"/>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7"/>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7"/>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7"/>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7"/>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7"/>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87"/>
          <p:cNvGrpSpPr/>
          <p:nvPr/>
        </p:nvGrpSpPr>
        <p:grpSpPr>
          <a:xfrm>
            <a:off x="6653870" y="2264421"/>
            <a:ext cx="354635" cy="356232"/>
            <a:chOff x="-12160675" y="4081850"/>
            <a:chExt cx="352100" cy="353650"/>
          </a:xfrm>
        </p:grpSpPr>
        <p:sp>
          <p:nvSpPr>
            <p:cNvPr id="7063" name="Google Shape;7063;p87"/>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7"/>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7"/>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7"/>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7"/>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7"/>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87"/>
          <p:cNvGrpSpPr/>
          <p:nvPr/>
        </p:nvGrpSpPr>
        <p:grpSpPr>
          <a:xfrm>
            <a:off x="4858836" y="2738864"/>
            <a:ext cx="355416" cy="355652"/>
            <a:chOff x="-10391650" y="3180600"/>
            <a:chExt cx="352875" cy="353075"/>
          </a:xfrm>
        </p:grpSpPr>
        <p:sp>
          <p:nvSpPr>
            <p:cNvPr id="7070" name="Google Shape;7070;p87"/>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7"/>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7"/>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7"/>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7"/>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7"/>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87"/>
          <p:cNvGrpSpPr/>
          <p:nvPr/>
        </p:nvGrpSpPr>
        <p:grpSpPr>
          <a:xfrm>
            <a:off x="4858835" y="3215662"/>
            <a:ext cx="354635" cy="353890"/>
            <a:chOff x="-10390875" y="3616350"/>
            <a:chExt cx="352100" cy="351325"/>
          </a:xfrm>
        </p:grpSpPr>
        <p:sp>
          <p:nvSpPr>
            <p:cNvPr id="7077" name="Google Shape;7077;p87"/>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7"/>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7"/>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87"/>
          <p:cNvGrpSpPr/>
          <p:nvPr/>
        </p:nvGrpSpPr>
        <p:grpSpPr>
          <a:xfrm>
            <a:off x="7525810" y="2740327"/>
            <a:ext cx="312585" cy="354670"/>
            <a:chOff x="-10370400" y="4049550"/>
            <a:chExt cx="310350" cy="352100"/>
          </a:xfrm>
        </p:grpSpPr>
        <p:sp>
          <p:nvSpPr>
            <p:cNvPr id="7081" name="Google Shape;7081;p87"/>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7"/>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7"/>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7"/>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7"/>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87"/>
          <p:cNvGrpSpPr/>
          <p:nvPr/>
        </p:nvGrpSpPr>
        <p:grpSpPr>
          <a:xfrm>
            <a:off x="6630066" y="2739268"/>
            <a:ext cx="379236" cy="354847"/>
            <a:chOff x="-8674650" y="3210975"/>
            <a:chExt cx="376525" cy="352275"/>
          </a:xfrm>
        </p:grpSpPr>
        <p:sp>
          <p:nvSpPr>
            <p:cNvPr id="7087" name="Google Shape;7087;p87"/>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7"/>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7"/>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7"/>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7"/>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7"/>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87"/>
          <p:cNvGrpSpPr/>
          <p:nvPr/>
        </p:nvGrpSpPr>
        <p:grpSpPr>
          <a:xfrm>
            <a:off x="5301563" y="1820745"/>
            <a:ext cx="356221" cy="354670"/>
            <a:chOff x="-13512225" y="3647075"/>
            <a:chExt cx="353675" cy="352100"/>
          </a:xfrm>
        </p:grpSpPr>
        <p:sp>
          <p:nvSpPr>
            <p:cNvPr id="7094" name="Google Shape;7094;p87"/>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7"/>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7"/>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7"/>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7"/>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7"/>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7"/>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7"/>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7"/>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7"/>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87"/>
          <p:cNvGrpSpPr/>
          <p:nvPr/>
        </p:nvGrpSpPr>
        <p:grpSpPr>
          <a:xfrm>
            <a:off x="5311876" y="2264811"/>
            <a:ext cx="356221" cy="355451"/>
            <a:chOff x="-13512225" y="4080275"/>
            <a:chExt cx="353675" cy="352875"/>
          </a:xfrm>
        </p:grpSpPr>
        <p:sp>
          <p:nvSpPr>
            <p:cNvPr id="7105" name="Google Shape;7105;p87"/>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7"/>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7"/>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7"/>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7"/>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7"/>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7"/>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7"/>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7"/>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7"/>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7"/>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87"/>
          <p:cNvGrpSpPr/>
          <p:nvPr/>
        </p:nvGrpSpPr>
        <p:grpSpPr>
          <a:xfrm>
            <a:off x="7084956" y="1412172"/>
            <a:ext cx="356196" cy="290379"/>
            <a:chOff x="-11728250" y="3245400"/>
            <a:chExt cx="353650" cy="288275"/>
          </a:xfrm>
        </p:grpSpPr>
        <p:sp>
          <p:nvSpPr>
            <p:cNvPr id="7117" name="Google Shape;7117;p87"/>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7"/>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7"/>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7"/>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7"/>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87"/>
          <p:cNvGrpSpPr/>
          <p:nvPr/>
        </p:nvGrpSpPr>
        <p:grpSpPr>
          <a:xfrm>
            <a:off x="7117464" y="2264811"/>
            <a:ext cx="311804" cy="355451"/>
            <a:chOff x="-11703850" y="4081850"/>
            <a:chExt cx="309575" cy="352875"/>
          </a:xfrm>
        </p:grpSpPr>
        <p:sp>
          <p:nvSpPr>
            <p:cNvPr id="7123" name="Google Shape;7123;p87"/>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7"/>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7"/>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7"/>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7"/>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7"/>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7"/>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7"/>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87"/>
          <p:cNvGrpSpPr/>
          <p:nvPr/>
        </p:nvGrpSpPr>
        <p:grpSpPr>
          <a:xfrm>
            <a:off x="5306120" y="2738964"/>
            <a:ext cx="357002" cy="355451"/>
            <a:chOff x="-9958475" y="3180025"/>
            <a:chExt cx="354450" cy="352875"/>
          </a:xfrm>
        </p:grpSpPr>
        <p:sp>
          <p:nvSpPr>
            <p:cNvPr id="7132" name="Google Shape;7132;p87"/>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7"/>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7"/>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87"/>
          <p:cNvGrpSpPr/>
          <p:nvPr/>
        </p:nvGrpSpPr>
        <p:grpSpPr>
          <a:xfrm>
            <a:off x="5315247" y="3214945"/>
            <a:ext cx="337966" cy="355325"/>
            <a:chOff x="-9949025" y="3615575"/>
            <a:chExt cx="335550" cy="352750"/>
          </a:xfrm>
        </p:grpSpPr>
        <p:sp>
          <p:nvSpPr>
            <p:cNvPr id="7136" name="Google Shape;7136;p87"/>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7"/>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7"/>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87"/>
          <p:cNvGrpSpPr/>
          <p:nvPr/>
        </p:nvGrpSpPr>
        <p:grpSpPr>
          <a:xfrm>
            <a:off x="7950093" y="2738451"/>
            <a:ext cx="360175" cy="358423"/>
            <a:chOff x="-9961625" y="4048175"/>
            <a:chExt cx="357600" cy="355825"/>
          </a:xfrm>
        </p:grpSpPr>
        <p:sp>
          <p:nvSpPr>
            <p:cNvPr id="7140" name="Google Shape;7140;p87"/>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7"/>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7"/>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7"/>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7"/>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7"/>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87"/>
          <p:cNvGrpSpPr/>
          <p:nvPr/>
        </p:nvGrpSpPr>
        <p:grpSpPr>
          <a:xfrm>
            <a:off x="6636814" y="3213963"/>
            <a:ext cx="364959" cy="357289"/>
            <a:chOff x="-8680950" y="3624225"/>
            <a:chExt cx="362350" cy="354700"/>
          </a:xfrm>
        </p:grpSpPr>
        <p:sp>
          <p:nvSpPr>
            <p:cNvPr id="7147" name="Google Shape;7147;p87"/>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7"/>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7"/>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7"/>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7"/>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7"/>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87"/>
          <p:cNvGrpSpPr/>
          <p:nvPr/>
        </p:nvGrpSpPr>
        <p:grpSpPr>
          <a:xfrm>
            <a:off x="5773058" y="1379624"/>
            <a:ext cx="313365" cy="355476"/>
            <a:chOff x="-13056975" y="3212300"/>
            <a:chExt cx="311125" cy="352900"/>
          </a:xfrm>
        </p:grpSpPr>
        <p:sp>
          <p:nvSpPr>
            <p:cNvPr id="7154" name="Google Shape;7154;p87"/>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7"/>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7"/>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7"/>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87"/>
          <p:cNvGrpSpPr/>
          <p:nvPr/>
        </p:nvGrpSpPr>
        <p:grpSpPr>
          <a:xfrm>
            <a:off x="5750446" y="1820418"/>
            <a:ext cx="358588" cy="355325"/>
            <a:chOff x="-13077450" y="3647075"/>
            <a:chExt cx="356025" cy="352750"/>
          </a:xfrm>
        </p:grpSpPr>
        <p:sp>
          <p:nvSpPr>
            <p:cNvPr id="7159" name="Google Shape;7159;p87"/>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7"/>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7"/>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87"/>
          <p:cNvGrpSpPr/>
          <p:nvPr/>
        </p:nvGrpSpPr>
        <p:grpSpPr>
          <a:xfrm>
            <a:off x="5761552" y="2264018"/>
            <a:ext cx="357002" cy="357037"/>
            <a:chOff x="-13079025" y="4079475"/>
            <a:chExt cx="354450" cy="354450"/>
          </a:xfrm>
        </p:grpSpPr>
        <p:sp>
          <p:nvSpPr>
            <p:cNvPr id="7163" name="Google Shape;7163;p87"/>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7"/>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7"/>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7"/>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87"/>
          <p:cNvGrpSpPr/>
          <p:nvPr/>
        </p:nvGrpSpPr>
        <p:grpSpPr>
          <a:xfrm>
            <a:off x="7534619" y="1380027"/>
            <a:ext cx="356221" cy="354670"/>
            <a:chOff x="-11292700" y="3213875"/>
            <a:chExt cx="353675" cy="352100"/>
          </a:xfrm>
        </p:grpSpPr>
        <p:sp>
          <p:nvSpPr>
            <p:cNvPr id="7168" name="Google Shape;7168;p87"/>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7"/>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7"/>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7"/>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7"/>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7"/>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7"/>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87"/>
          <p:cNvGrpSpPr/>
          <p:nvPr/>
        </p:nvGrpSpPr>
        <p:grpSpPr>
          <a:xfrm>
            <a:off x="7528677" y="1819965"/>
            <a:ext cx="368106" cy="356232"/>
            <a:chOff x="-11299000" y="3647875"/>
            <a:chExt cx="365475" cy="353650"/>
          </a:xfrm>
        </p:grpSpPr>
        <p:sp>
          <p:nvSpPr>
            <p:cNvPr id="7176" name="Google Shape;7176;p87"/>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7"/>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7"/>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7"/>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7"/>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7"/>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87"/>
          <p:cNvGrpSpPr/>
          <p:nvPr/>
        </p:nvGrpSpPr>
        <p:grpSpPr>
          <a:xfrm>
            <a:off x="7544139" y="2275916"/>
            <a:ext cx="357808" cy="333240"/>
            <a:chOff x="-11295075" y="4092875"/>
            <a:chExt cx="355250" cy="330825"/>
          </a:xfrm>
        </p:grpSpPr>
        <p:sp>
          <p:nvSpPr>
            <p:cNvPr id="7183" name="Google Shape;7183;p87"/>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7"/>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7"/>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7"/>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7"/>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87"/>
          <p:cNvGrpSpPr/>
          <p:nvPr/>
        </p:nvGrpSpPr>
        <p:grpSpPr>
          <a:xfrm>
            <a:off x="5769739" y="2738964"/>
            <a:ext cx="312585" cy="355451"/>
            <a:chOff x="-9500075" y="3180800"/>
            <a:chExt cx="310350" cy="352875"/>
          </a:xfrm>
        </p:grpSpPr>
        <p:sp>
          <p:nvSpPr>
            <p:cNvPr id="7189" name="Google Shape;7189;p87"/>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7"/>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7"/>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7"/>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7"/>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7"/>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7"/>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7"/>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7"/>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87"/>
          <p:cNvGrpSpPr/>
          <p:nvPr/>
        </p:nvGrpSpPr>
        <p:grpSpPr>
          <a:xfrm>
            <a:off x="5747530" y="3214479"/>
            <a:ext cx="356221" cy="356257"/>
            <a:chOff x="-9523700" y="3614000"/>
            <a:chExt cx="353675" cy="353675"/>
          </a:xfrm>
        </p:grpSpPr>
        <p:sp>
          <p:nvSpPr>
            <p:cNvPr id="7199" name="Google Shape;7199;p87"/>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7"/>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7"/>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7"/>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7"/>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7"/>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7"/>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7"/>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7"/>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87"/>
          <p:cNvGrpSpPr/>
          <p:nvPr/>
        </p:nvGrpSpPr>
        <p:grpSpPr>
          <a:xfrm>
            <a:off x="7532481" y="3237121"/>
            <a:ext cx="356221" cy="354670"/>
            <a:chOff x="-9523700" y="4049550"/>
            <a:chExt cx="353675" cy="352100"/>
          </a:xfrm>
        </p:grpSpPr>
        <p:sp>
          <p:nvSpPr>
            <p:cNvPr id="7209" name="Google Shape;7209;p87"/>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7"/>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7"/>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7"/>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7"/>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7"/>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7"/>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6" name="Google Shape;7216;p87"/>
          <p:cNvGrpSpPr/>
          <p:nvPr/>
        </p:nvGrpSpPr>
        <p:grpSpPr>
          <a:xfrm>
            <a:off x="7088596" y="3237094"/>
            <a:ext cx="357002" cy="311029"/>
            <a:chOff x="-8209150" y="3659675"/>
            <a:chExt cx="354450" cy="308775"/>
          </a:xfrm>
        </p:grpSpPr>
        <p:sp>
          <p:nvSpPr>
            <p:cNvPr id="7217" name="Google Shape;7217;p87"/>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7"/>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7"/>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7"/>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7"/>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7"/>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3" name="Google Shape;7223;p87"/>
          <p:cNvGrpSpPr/>
          <p:nvPr/>
        </p:nvGrpSpPr>
        <p:grpSpPr>
          <a:xfrm>
            <a:off x="6202157" y="2266007"/>
            <a:ext cx="356221" cy="353059"/>
            <a:chOff x="-12643475" y="4081850"/>
            <a:chExt cx="353675" cy="350500"/>
          </a:xfrm>
        </p:grpSpPr>
        <p:sp>
          <p:nvSpPr>
            <p:cNvPr id="7224" name="Google Shape;7224;p87"/>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7"/>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7"/>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7"/>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8" name="Google Shape;7228;p87"/>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9" name="Google Shape;7229;p87"/>
          <p:cNvGrpSpPr/>
          <p:nvPr/>
        </p:nvGrpSpPr>
        <p:grpSpPr>
          <a:xfrm>
            <a:off x="7984757" y="2275916"/>
            <a:ext cx="356221" cy="333240"/>
            <a:chOff x="-10858725" y="4092875"/>
            <a:chExt cx="353675" cy="330825"/>
          </a:xfrm>
        </p:grpSpPr>
        <p:sp>
          <p:nvSpPr>
            <p:cNvPr id="7230" name="Google Shape;7230;p87"/>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7"/>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7"/>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7"/>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7"/>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7"/>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87"/>
          <p:cNvGrpSpPr/>
          <p:nvPr/>
        </p:nvGrpSpPr>
        <p:grpSpPr>
          <a:xfrm>
            <a:off x="6243280" y="3214882"/>
            <a:ext cx="252278" cy="355451"/>
            <a:chOff x="-9039300" y="3614000"/>
            <a:chExt cx="250475" cy="352875"/>
          </a:xfrm>
        </p:grpSpPr>
        <p:sp>
          <p:nvSpPr>
            <p:cNvPr id="7237" name="Google Shape;7237;p87"/>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7"/>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87"/>
          <p:cNvGrpSpPr/>
          <p:nvPr/>
        </p:nvGrpSpPr>
        <p:grpSpPr>
          <a:xfrm>
            <a:off x="7975246" y="3237121"/>
            <a:ext cx="354635" cy="354670"/>
            <a:chOff x="-9088150" y="4049550"/>
            <a:chExt cx="352100" cy="352100"/>
          </a:xfrm>
        </p:grpSpPr>
        <p:sp>
          <p:nvSpPr>
            <p:cNvPr id="7240" name="Google Shape;7240;p87"/>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7"/>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7"/>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7"/>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7"/>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7"/>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87"/>
          <p:cNvGrpSpPr/>
          <p:nvPr/>
        </p:nvGrpSpPr>
        <p:grpSpPr>
          <a:xfrm>
            <a:off x="7109610" y="2739354"/>
            <a:ext cx="315757" cy="354670"/>
            <a:chOff x="-8191825" y="3174500"/>
            <a:chExt cx="313500" cy="352100"/>
          </a:xfrm>
        </p:grpSpPr>
        <p:sp>
          <p:nvSpPr>
            <p:cNvPr id="7247" name="Google Shape;7247;p87"/>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7"/>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7"/>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87"/>
          <p:cNvGrpSpPr/>
          <p:nvPr/>
        </p:nvGrpSpPr>
        <p:grpSpPr>
          <a:xfrm>
            <a:off x="4858968" y="1379875"/>
            <a:ext cx="356221" cy="354973"/>
            <a:chOff x="-13947000" y="3212800"/>
            <a:chExt cx="353675" cy="352400"/>
          </a:xfrm>
        </p:grpSpPr>
        <p:sp>
          <p:nvSpPr>
            <p:cNvPr id="7251" name="Google Shape;7251;p87"/>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7"/>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3" name="Google Shape;7253;p87"/>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4" name="Google Shape;7254;p87"/>
          <p:cNvGrpSpPr/>
          <p:nvPr/>
        </p:nvGrpSpPr>
        <p:grpSpPr>
          <a:xfrm>
            <a:off x="5301563" y="1379233"/>
            <a:ext cx="356221" cy="356257"/>
            <a:chOff x="-13512225" y="3211525"/>
            <a:chExt cx="353675" cy="353675"/>
          </a:xfrm>
        </p:grpSpPr>
        <p:sp>
          <p:nvSpPr>
            <p:cNvPr id="7255" name="Google Shape;7255;p87"/>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7"/>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7"/>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7"/>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7"/>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87"/>
          <p:cNvGrpSpPr/>
          <p:nvPr/>
        </p:nvGrpSpPr>
        <p:grpSpPr>
          <a:xfrm>
            <a:off x="6191845" y="1379624"/>
            <a:ext cx="356221" cy="355476"/>
            <a:chOff x="-12643475" y="3212300"/>
            <a:chExt cx="353675" cy="352900"/>
          </a:xfrm>
        </p:grpSpPr>
        <p:sp>
          <p:nvSpPr>
            <p:cNvPr id="7261" name="Google Shape;7261;p87"/>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7"/>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7"/>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7"/>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7"/>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7"/>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7"/>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7"/>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7"/>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87"/>
          <p:cNvGrpSpPr/>
          <p:nvPr/>
        </p:nvGrpSpPr>
        <p:grpSpPr>
          <a:xfrm>
            <a:off x="6191845" y="1831398"/>
            <a:ext cx="356221" cy="333366"/>
            <a:chOff x="-12643475" y="3657325"/>
            <a:chExt cx="353675" cy="330950"/>
          </a:xfrm>
        </p:grpSpPr>
        <p:sp>
          <p:nvSpPr>
            <p:cNvPr id="7271" name="Google Shape;7271;p87"/>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7"/>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7"/>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7"/>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7"/>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7"/>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87"/>
          <p:cNvGrpSpPr/>
          <p:nvPr/>
        </p:nvGrpSpPr>
        <p:grpSpPr>
          <a:xfrm>
            <a:off x="7974847" y="1380027"/>
            <a:ext cx="355416" cy="354670"/>
            <a:chOff x="-10857925" y="3213875"/>
            <a:chExt cx="352875" cy="352100"/>
          </a:xfrm>
        </p:grpSpPr>
        <p:sp>
          <p:nvSpPr>
            <p:cNvPr id="7278" name="Google Shape;7278;p87"/>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7"/>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7"/>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7"/>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7"/>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7"/>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7"/>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7"/>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7"/>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7"/>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8" name="Google Shape;7288;p87"/>
          <p:cNvGrpSpPr/>
          <p:nvPr/>
        </p:nvGrpSpPr>
        <p:grpSpPr>
          <a:xfrm>
            <a:off x="6191762" y="2739455"/>
            <a:ext cx="356096" cy="354469"/>
            <a:chOff x="-9089725" y="3180200"/>
            <a:chExt cx="353550" cy="351900"/>
          </a:xfrm>
        </p:grpSpPr>
        <p:sp>
          <p:nvSpPr>
            <p:cNvPr id="7289" name="Google Shape;7289;p87"/>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7"/>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87"/>
          <p:cNvGrpSpPr/>
          <p:nvPr/>
        </p:nvGrpSpPr>
        <p:grpSpPr>
          <a:xfrm>
            <a:off x="7083760" y="1819260"/>
            <a:ext cx="358588" cy="357642"/>
            <a:chOff x="7083760" y="1971660"/>
            <a:chExt cx="358588" cy="357642"/>
          </a:xfrm>
        </p:grpSpPr>
        <p:sp>
          <p:nvSpPr>
            <p:cNvPr id="7292" name="Google Shape;7292;p87"/>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7"/>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7"/>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7"/>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7"/>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7"/>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7"/>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7"/>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7"/>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7"/>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7"/>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7"/>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4" name="Google Shape;7304;p87"/>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305" name="Google Shape;7305;p87"/>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09" name="Shape 7309"/>
        <p:cNvGrpSpPr/>
        <p:nvPr/>
      </p:nvGrpSpPr>
      <p:grpSpPr>
        <a:xfrm>
          <a:off x="0" y="0"/>
          <a:ext cx="0" cy="0"/>
          <a:chOff x="0" y="0"/>
          <a:chExt cx="0" cy="0"/>
        </a:xfrm>
      </p:grpSpPr>
      <p:sp>
        <p:nvSpPr>
          <p:cNvPr id="7310" name="Google Shape;7310;p88"/>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1" name="Google Shape;7311;p88"/>
          <p:cNvGrpSpPr/>
          <p:nvPr/>
        </p:nvGrpSpPr>
        <p:grpSpPr>
          <a:xfrm>
            <a:off x="748855" y="2243507"/>
            <a:ext cx="452798" cy="449473"/>
            <a:chOff x="-21322300" y="3693325"/>
            <a:chExt cx="306400" cy="304150"/>
          </a:xfrm>
        </p:grpSpPr>
        <p:sp>
          <p:nvSpPr>
            <p:cNvPr id="7312" name="Google Shape;7312;p88"/>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8"/>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8"/>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8"/>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88"/>
          <p:cNvGrpSpPr/>
          <p:nvPr/>
        </p:nvGrpSpPr>
        <p:grpSpPr>
          <a:xfrm>
            <a:off x="748263" y="2810244"/>
            <a:ext cx="453980" cy="422540"/>
            <a:chOff x="-21322300" y="4077125"/>
            <a:chExt cx="307200" cy="285925"/>
          </a:xfrm>
        </p:grpSpPr>
        <p:sp>
          <p:nvSpPr>
            <p:cNvPr id="7317" name="Google Shape;7317;p88"/>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8"/>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8"/>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8"/>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8"/>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8"/>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8"/>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8"/>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8"/>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8"/>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8"/>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8"/>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88"/>
          <p:cNvGrpSpPr/>
          <p:nvPr/>
        </p:nvGrpSpPr>
        <p:grpSpPr>
          <a:xfrm>
            <a:off x="3525440" y="1689128"/>
            <a:ext cx="451653" cy="450212"/>
            <a:chOff x="-19394200" y="3333800"/>
            <a:chExt cx="305625" cy="304650"/>
          </a:xfrm>
        </p:grpSpPr>
        <p:sp>
          <p:nvSpPr>
            <p:cNvPr id="7330" name="Google Shape;7330;p88"/>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8"/>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8"/>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8"/>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8"/>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8"/>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8"/>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8"/>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8"/>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88"/>
          <p:cNvGrpSpPr/>
          <p:nvPr/>
        </p:nvGrpSpPr>
        <p:grpSpPr>
          <a:xfrm>
            <a:off x="3524276" y="2243580"/>
            <a:ext cx="453980" cy="449325"/>
            <a:chOff x="-19396575" y="3708500"/>
            <a:chExt cx="307200" cy="304050"/>
          </a:xfrm>
        </p:grpSpPr>
        <p:sp>
          <p:nvSpPr>
            <p:cNvPr id="7340" name="Google Shape;7340;p88"/>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8"/>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8"/>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88"/>
          <p:cNvGrpSpPr/>
          <p:nvPr/>
        </p:nvGrpSpPr>
        <p:grpSpPr>
          <a:xfrm>
            <a:off x="3518457" y="2796461"/>
            <a:ext cx="465618" cy="450101"/>
            <a:chOff x="-19394200" y="4084200"/>
            <a:chExt cx="315075" cy="304575"/>
          </a:xfrm>
        </p:grpSpPr>
        <p:sp>
          <p:nvSpPr>
            <p:cNvPr id="7344" name="Google Shape;7344;p88"/>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8"/>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8"/>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8"/>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8"/>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8"/>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88"/>
          <p:cNvGrpSpPr/>
          <p:nvPr/>
        </p:nvGrpSpPr>
        <p:grpSpPr>
          <a:xfrm>
            <a:off x="6324167" y="1689001"/>
            <a:ext cx="400447" cy="450470"/>
            <a:chOff x="-17526750" y="3309200"/>
            <a:chExt cx="270975" cy="304825"/>
          </a:xfrm>
        </p:grpSpPr>
        <p:sp>
          <p:nvSpPr>
            <p:cNvPr id="7351" name="Google Shape;7351;p88"/>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8"/>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8"/>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8"/>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8"/>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88"/>
          <p:cNvGrpSpPr/>
          <p:nvPr/>
        </p:nvGrpSpPr>
        <p:grpSpPr>
          <a:xfrm>
            <a:off x="6300319" y="2244173"/>
            <a:ext cx="448143" cy="448143"/>
            <a:chOff x="-17542500" y="3684100"/>
            <a:chExt cx="303250" cy="303250"/>
          </a:xfrm>
        </p:grpSpPr>
        <p:sp>
          <p:nvSpPr>
            <p:cNvPr id="7357" name="Google Shape;7357;p88"/>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8"/>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8"/>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8"/>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8"/>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8"/>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8"/>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88"/>
          <p:cNvGrpSpPr/>
          <p:nvPr/>
        </p:nvGrpSpPr>
        <p:grpSpPr>
          <a:xfrm>
            <a:off x="6299728" y="2810817"/>
            <a:ext cx="449325" cy="421395"/>
            <a:chOff x="-17542500" y="4068450"/>
            <a:chExt cx="304050" cy="285150"/>
          </a:xfrm>
        </p:grpSpPr>
        <p:sp>
          <p:nvSpPr>
            <p:cNvPr id="7365" name="Google Shape;7365;p88"/>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8"/>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8"/>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8"/>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8"/>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8"/>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88"/>
          <p:cNvGrpSpPr/>
          <p:nvPr/>
        </p:nvGrpSpPr>
        <p:grpSpPr>
          <a:xfrm>
            <a:off x="3530150" y="3342211"/>
            <a:ext cx="343404" cy="449325"/>
            <a:chOff x="-15652200" y="3335975"/>
            <a:chExt cx="232375" cy="304050"/>
          </a:xfrm>
        </p:grpSpPr>
        <p:sp>
          <p:nvSpPr>
            <p:cNvPr id="7372" name="Google Shape;7372;p88"/>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8"/>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8"/>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8"/>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8"/>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8"/>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8"/>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8"/>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8"/>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88"/>
          <p:cNvGrpSpPr/>
          <p:nvPr/>
        </p:nvGrpSpPr>
        <p:grpSpPr>
          <a:xfrm>
            <a:off x="1304064" y="2243729"/>
            <a:ext cx="449325" cy="449030"/>
            <a:chOff x="-20945825" y="3692175"/>
            <a:chExt cx="304050" cy="303850"/>
          </a:xfrm>
        </p:grpSpPr>
        <p:sp>
          <p:nvSpPr>
            <p:cNvPr id="7382" name="Google Shape;7382;p88"/>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8"/>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8"/>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8"/>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88"/>
          <p:cNvGrpSpPr/>
          <p:nvPr/>
        </p:nvGrpSpPr>
        <p:grpSpPr>
          <a:xfrm>
            <a:off x="4110888" y="1689848"/>
            <a:ext cx="372516" cy="448771"/>
            <a:chOff x="-18994100" y="3334775"/>
            <a:chExt cx="252075" cy="303675"/>
          </a:xfrm>
        </p:grpSpPr>
        <p:sp>
          <p:nvSpPr>
            <p:cNvPr id="7387" name="Google Shape;7387;p88"/>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8"/>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8"/>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8"/>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88"/>
          <p:cNvGrpSpPr/>
          <p:nvPr/>
        </p:nvGrpSpPr>
        <p:grpSpPr>
          <a:xfrm>
            <a:off x="4125445" y="2244743"/>
            <a:ext cx="343404" cy="446998"/>
            <a:chOff x="-18983850" y="3710075"/>
            <a:chExt cx="232375" cy="302475"/>
          </a:xfrm>
        </p:grpSpPr>
        <p:sp>
          <p:nvSpPr>
            <p:cNvPr id="7392" name="Google Shape;7392;p88"/>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8"/>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8"/>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8"/>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6" name="Google Shape;7396;p88"/>
          <p:cNvGrpSpPr/>
          <p:nvPr/>
        </p:nvGrpSpPr>
        <p:grpSpPr>
          <a:xfrm>
            <a:off x="1303491" y="1689573"/>
            <a:ext cx="450470" cy="449325"/>
            <a:chOff x="-20946600" y="3317850"/>
            <a:chExt cx="304825" cy="304050"/>
          </a:xfrm>
        </p:grpSpPr>
        <p:sp>
          <p:nvSpPr>
            <p:cNvPr id="7397" name="Google Shape;7397;p88"/>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8"/>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8"/>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88"/>
          <p:cNvGrpSpPr/>
          <p:nvPr/>
        </p:nvGrpSpPr>
        <p:grpSpPr>
          <a:xfrm>
            <a:off x="1329667" y="2797442"/>
            <a:ext cx="398119" cy="448143"/>
            <a:chOff x="-20930075" y="4066100"/>
            <a:chExt cx="269400" cy="303250"/>
          </a:xfrm>
        </p:grpSpPr>
        <p:sp>
          <p:nvSpPr>
            <p:cNvPr id="7401" name="Google Shape;7401;p88"/>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8"/>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88"/>
          <p:cNvGrpSpPr/>
          <p:nvPr/>
        </p:nvGrpSpPr>
        <p:grpSpPr>
          <a:xfrm>
            <a:off x="4071911" y="2797422"/>
            <a:ext cx="450470" cy="448180"/>
            <a:chOff x="-19020075" y="4084200"/>
            <a:chExt cx="304825" cy="303275"/>
          </a:xfrm>
        </p:grpSpPr>
        <p:sp>
          <p:nvSpPr>
            <p:cNvPr id="7404" name="Google Shape;7404;p88"/>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8"/>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8"/>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8"/>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8"/>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8"/>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8"/>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8"/>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8"/>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88"/>
          <p:cNvGrpSpPr/>
          <p:nvPr/>
        </p:nvGrpSpPr>
        <p:grpSpPr>
          <a:xfrm>
            <a:off x="6889176" y="1689001"/>
            <a:ext cx="396937" cy="450470"/>
            <a:chOff x="-17149475" y="3309200"/>
            <a:chExt cx="268600" cy="304825"/>
          </a:xfrm>
        </p:grpSpPr>
        <p:sp>
          <p:nvSpPr>
            <p:cNvPr id="7414" name="Google Shape;7414;p88"/>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8"/>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88"/>
          <p:cNvGrpSpPr/>
          <p:nvPr/>
        </p:nvGrpSpPr>
        <p:grpSpPr>
          <a:xfrm>
            <a:off x="6862982" y="2258120"/>
            <a:ext cx="449325" cy="420249"/>
            <a:chOff x="-17168375" y="3692750"/>
            <a:chExt cx="304050" cy="284375"/>
          </a:xfrm>
        </p:grpSpPr>
        <p:sp>
          <p:nvSpPr>
            <p:cNvPr id="7417" name="Google Shape;7417;p88"/>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8"/>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8"/>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8"/>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8"/>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8"/>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8"/>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88"/>
          <p:cNvGrpSpPr/>
          <p:nvPr/>
        </p:nvGrpSpPr>
        <p:grpSpPr>
          <a:xfrm>
            <a:off x="6859491" y="2796852"/>
            <a:ext cx="456308" cy="449325"/>
            <a:chOff x="-17170750" y="4058800"/>
            <a:chExt cx="308775" cy="304050"/>
          </a:xfrm>
        </p:grpSpPr>
        <p:sp>
          <p:nvSpPr>
            <p:cNvPr id="7425" name="Google Shape;7425;p88"/>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8"/>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8"/>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8"/>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8"/>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8"/>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8"/>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8"/>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8"/>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8"/>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8"/>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8"/>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8"/>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8"/>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8"/>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8"/>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8"/>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88"/>
          <p:cNvGrpSpPr/>
          <p:nvPr/>
        </p:nvGrpSpPr>
        <p:grpSpPr>
          <a:xfrm>
            <a:off x="5721388" y="3343358"/>
            <a:ext cx="450470" cy="446998"/>
            <a:chOff x="-15688425" y="3707725"/>
            <a:chExt cx="304825" cy="302475"/>
          </a:xfrm>
        </p:grpSpPr>
        <p:sp>
          <p:nvSpPr>
            <p:cNvPr id="7443" name="Google Shape;7443;p88"/>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8"/>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8"/>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8"/>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8"/>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8"/>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88"/>
          <p:cNvGrpSpPr/>
          <p:nvPr/>
        </p:nvGrpSpPr>
        <p:grpSpPr>
          <a:xfrm>
            <a:off x="1865544" y="1690441"/>
            <a:ext cx="451653" cy="447589"/>
            <a:chOff x="-20572500" y="3319025"/>
            <a:chExt cx="305625" cy="302875"/>
          </a:xfrm>
        </p:grpSpPr>
        <p:sp>
          <p:nvSpPr>
            <p:cNvPr id="7450" name="Google Shape;7450;p88"/>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8"/>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88"/>
          <p:cNvGrpSpPr/>
          <p:nvPr/>
        </p:nvGrpSpPr>
        <p:grpSpPr>
          <a:xfrm>
            <a:off x="1866708" y="2305410"/>
            <a:ext cx="449325" cy="325670"/>
            <a:chOff x="-20571700" y="3722875"/>
            <a:chExt cx="304050" cy="220375"/>
          </a:xfrm>
        </p:grpSpPr>
        <p:sp>
          <p:nvSpPr>
            <p:cNvPr id="7453" name="Google Shape;7453;p88"/>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8"/>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8"/>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8"/>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8"/>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8"/>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8"/>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88"/>
          <p:cNvGrpSpPr/>
          <p:nvPr/>
        </p:nvGrpSpPr>
        <p:grpSpPr>
          <a:xfrm>
            <a:off x="1866135" y="2796278"/>
            <a:ext cx="450470" cy="450470"/>
            <a:chOff x="-20571700" y="4066875"/>
            <a:chExt cx="304825" cy="304825"/>
          </a:xfrm>
        </p:grpSpPr>
        <p:sp>
          <p:nvSpPr>
            <p:cNvPr id="7461" name="Google Shape;7461;p88"/>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8"/>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8"/>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8"/>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8"/>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8"/>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88"/>
          <p:cNvGrpSpPr/>
          <p:nvPr/>
        </p:nvGrpSpPr>
        <p:grpSpPr>
          <a:xfrm>
            <a:off x="4632837" y="1688259"/>
            <a:ext cx="453980" cy="451948"/>
            <a:chOff x="-18645175" y="3334200"/>
            <a:chExt cx="307200" cy="305825"/>
          </a:xfrm>
        </p:grpSpPr>
        <p:sp>
          <p:nvSpPr>
            <p:cNvPr id="7468" name="Google Shape;7468;p88"/>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8"/>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8"/>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8"/>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8"/>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88"/>
          <p:cNvGrpSpPr/>
          <p:nvPr/>
        </p:nvGrpSpPr>
        <p:grpSpPr>
          <a:xfrm>
            <a:off x="4633429" y="2242989"/>
            <a:ext cx="452798" cy="450507"/>
            <a:chOff x="-18645175" y="3708500"/>
            <a:chExt cx="306400" cy="304850"/>
          </a:xfrm>
        </p:grpSpPr>
        <p:sp>
          <p:nvSpPr>
            <p:cNvPr id="7474" name="Google Shape;7474;p88"/>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8"/>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8"/>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8"/>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8"/>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8"/>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8"/>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88"/>
          <p:cNvGrpSpPr/>
          <p:nvPr/>
        </p:nvGrpSpPr>
        <p:grpSpPr>
          <a:xfrm>
            <a:off x="4631101" y="2795630"/>
            <a:ext cx="457453" cy="451763"/>
            <a:chOff x="-18647525" y="4082625"/>
            <a:chExt cx="309550" cy="305700"/>
          </a:xfrm>
        </p:grpSpPr>
        <p:sp>
          <p:nvSpPr>
            <p:cNvPr id="7482" name="Google Shape;7482;p88"/>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8"/>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8"/>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8"/>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88"/>
          <p:cNvGrpSpPr/>
          <p:nvPr/>
        </p:nvGrpSpPr>
        <p:grpSpPr>
          <a:xfrm>
            <a:off x="7441485" y="1689592"/>
            <a:ext cx="395755" cy="449288"/>
            <a:chOff x="-16775350" y="3309200"/>
            <a:chExt cx="267800" cy="304025"/>
          </a:xfrm>
        </p:grpSpPr>
        <p:sp>
          <p:nvSpPr>
            <p:cNvPr id="7487" name="Google Shape;7487;p88"/>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8"/>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8"/>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88"/>
          <p:cNvGrpSpPr/>
          <p:nvPr/>
        </p:nvGrpSpPr>
        <p:grpSpPr>
          <a:xfrm>
            <a:off x="7441485" y="2241827"/>
            <a:ext cx="395755" cy="452835"/>
            <a:chOff x="-16775350" y="3683300"/>
            <a:chExt cx="267800" cy="306425"/>
          </a:xfrm>
        </p:grpSpPr>
        <p:sp>
          <p:nvSpPr>
            <p:cNvPr id="7491" name="Google Shape;7491;p88"/>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8"/>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8"/>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88"/>
          <p:cNvGrpSpPr/>
          <p:nvPr/>
        </p:nvGrpSpPr>
        <p:grpSpPr>
          <a:xfrm>
            <a:off x="7413536" y="2796870"/>
            <a:ext cx="451653" cy="449288"/>
            <a:chOff x="-16794250" y="4058225"/>
            <a:chExt cx="305625" cy="304025"/>
          </a:xfrm>
        </p:grpSpPr>
        <p:sp>
          <p:nvSpPr>
            <p:cNvPr id="7495" name="Google Shape;7495;p88"/>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8"/>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8"/>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8"/>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8"/>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8"/>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8"/>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8"/>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8"/>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4" name="Google Shape;7504;p88"/>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5" name="Google Shape;7505;p88"/>
          <p:cNvGrpSpPr/>
          <p:nvPr/>
        </p:nvGrpSpPr>
        <p:grpSpPr>
          <a:xfrm>
            <a:off x="2414953" y="1689573"/>
            <a:ext cx="457453" cy="449325"/>
            <a:chOff x="-20199150" y="3317850"/>
            <a:chExt cx="309550" cy="304050"/>
          </a:xfrm>
        </p:grpSpPr>
        <p:sp>
          <p:nvSpPr>
            <p:cNvPr id="7506" name="Google Shape;7506;p88"/>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8"/>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8"/>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8"/>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8"/>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8"/>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8"/>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88"/>
          <p:cNvGrpSpPr/>
          <p:nvPr/>
        </p:nvGrpSpPr>
        <p:grpSpPr>
          <a:xfrm>
            <a:off x="2417281" y="2242861"/>
            <a:ext cx="452798" cy="450766"/>
            <a:chOff x="-20199150" y="3693150"/>
            <a:chExt cx="306400" cy="305025"/>
          </a:xfrm>
        </p:grpSpPr>
        <p:sp>
          <p:nvSpPr>
            <p:cNvPr id="7514" name="Google Shape;7514;p88"/>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8"/>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8"/>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8"/>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8"/>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8"/>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88"/>
          <p:cNvGrpSpPr/>
          <p:nvPr/>
        </p:nvGrpSpPr>
        <p:grpSpPr>
          <a:xfrm>
            <a:off x="2417854" y="2795687"/>
            <a:ext cx="451653" cy="451653"/>
            <a:chOff x="-20197575" y="4066875"/>
            <a:chExt cx="305625" cy="305625"/>
          </a:xfrm>
        </p:grpSpPr>
        <p:sp>
          <p:nvSpPr>
            <p:cNvPr id="7521" name="Google Shape;7521;p88"/>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8"/>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8"/>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8"/>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8"/>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8"/>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8"/>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8"/>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88"/>
          <p:cNvGrpSpPr/>
          <p:nvPr/>
        </p:nvGrpSpPr>
        <p:grpSpPr>
          <a:xfrm>
            <a:off x="5200071" y="1687520"/>
            <a:ext cx="449325" cy="453426"/>
            <a:chOff x="-18271050" y="3333200"/>
            <a:chExt cx="304050" cy="306825"/>
          </a:xfrm>
        </p:grpSpPr>
        <p:sp>
          <p:nvSpPr>
            <p:cNvPr id="7530" name="Google Shape;7530;p88"/>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8"/>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8"/>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8"/>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8"/>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88"/>
          <p:cNvGrpSpPr/>
          <p:nvPr/>
        </p:nvGrpSpPr>
        <p:grpSpPr>
          <a:xfrm>
            <a:off x="5200644" y="2244171"/>
            <a:ext cx="448180" cy="448143"/>
            <a:chOff x="-18270275" y="3710875"/>
            <a:chExt cx="303275" cy="303250"/>
          </a:xfrm>
        </p:grpSpPr>
        <p:sp>
          <p:nvSpPr>
            <p:cNvPr id="7536" name="Google Shape;7536;p88"/>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8"/>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8"/>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8"/>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8"/>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8"/>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88"/>
          <p:cNvGrpSpPr/>
          <p:nvPr/>
        </p:nvGrpSpPr>
        <p:grpSpPr>
          <a:xfrm>
            <a:off x="5254196" y="2797422"/>
            <a:ext cx="341076" cy="448180"/>
            <a:chOff x="-18234025" y="4084200"/>
            <a:chExt cx="230800" cy="303275"/>
          </a:xfrm>
        </p:grpSpPr>
        <p:sp>
          <p:nvSpPr>
            <p:cNvPr id="7543" name="Google Shape;7543;p88"/>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8"/>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8"/>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88"/>
          <p:cNvGrpSpPr/>
          <p:nvPr/>
        </p:nvGrpSpPr>
        <p:grpSpPr>
          <a:xfrm>
            <a:off x="2366751" y="3341641"/>
            <a:ext cx="449325" cy="450470"/>
            <a:chOff x="-16419350" y="3308400"/>
            <a:chExt cx="304050" cy="304825"/>
          </a:xfrm>
        </p:grpSpPr>
        <p:sp>
          <p:nvSpPr>
            <p:cNvPr id="7547" name="Google Shape;7547;p88"/>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8"/>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8"/>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8"/>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8"/>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8"/>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8"/>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88"/>
          <p:cNvGrpSpPr/>
          <p:nvPr/>
        </p:nvGrpSpPr>
        <p:grpSpPr>
          <a:xfrm>
            <a:off x="4638306" y="3340423"/>
            <a:ext cx="395755" cy="452872"/>
            <a:chOff x="-16401225" y="3683275"/>
            <a:chExt cx="267800" cy="306450"/>
          </a:xfrm>
        </p:grpSpPr>
        <p:sp>
          <p:nvSpPr>
            <p:cNvPr id="7555" name="Google Shape;7555;p88"/>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8"/>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8"/>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8"/>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8"/>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8"/>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8"/>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88"/>
          <p:cNvGrpSpPr/>
          <p:nvPr/>
        </p:nvGrpSpPr>
        <p:grpSpPr>
          <a:xfrm>
            <a:off x="8003755" y="2797062"/>
            <a:ext cx="450470" cy="448180"/>
            <a:chOff x="-16419350" y="4058200"/>
            <a:chExt cx="304825" cy="303275"/>
          </a:xfrm>
        </p:grpSpPr>
        <p:sp>
          <p:nvSpPr>
            <p:cNvPr id="7563" name="Google Shape;7563;p88"/>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8"/>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8"/>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8"/>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8"/>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8"/>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8"/>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88"/>
          <p:cNvGrpSpPr/>
          <p:nvPr/>
        </p:nvGrpSpPr>
        <p:grpSpPr>
          <a:xfrm>
            <a:off x="4030643" y="3343080"/>
            <a:ext cx="450507" cy="447589"/>
            <a:chOff x="-15296200" y="3326900"/>
            <a:chExt cx="304850" cy="302875"/>
          </a:xfrm>
        </p:grpSpPr>
        <p:sp>
          <p:nvSpPr>
            <p:cNvPr id="7571" name="Google Shape;7571;p88"/>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8"/>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8"/>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8"/>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8"/>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88"/>
          <p:cNvGrpSpPr/>
          <p:nvPr/>
        </p:nvGrpSpPr>
        <p:grpSpPr>
          <a:xfrm>
            <a:off x="2946296" y="1706881"/>
            <a:ext cx="486566" cy="414708"/>
            <a:chOff x="-19835275" y="3330250"/>
            <a:chExt cx="329250" cy="280625"/>
          </a:xfrm>
        </p:grpSpPr>
        <p:sp>
          <p:nvSpPr>
            <p:cNvPr id="7577" name="Google Shape;7577;p88"/>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8"/>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8"/>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88"/>
          <p:cNvGrpSpPr/>
          <p:nvPr/>
        </p:nvGrpSpPr>
        <p:grpSpPr>
          <a:xfrm>
            <a:off x="2964325" y="2243470"/>
            <a:ext cx="450507" cy="449547"/>
            <a:chOff x="-19822675" y="3692750"/>
            <a:chExt cx="304850" cy="304200"/>
          </a:xfrm>
        </p:grpSpPr>
        <p:sp>
          <p:nvSpPr>
            <p:cNvPr id="7581" name="Google Shape;7581;p88"/>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8"/>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8"/>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8"/>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8"/>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88"/>
          <p:cNvGrpSpPr/>
          <p:nvPr/>
        </p:nvGrpSpPr>
        <p:grpSpPr>
          <a:xfrm>
            <a:off x="2964916" y="2796278"/>
            <a:ext cx="449325" cy="450470"/>
            <a:chOff x="-19822675" y="4066875"/>
            <a:chExt cx="304050" cy="304825"/>
          </a:xfrm>
        </p:grpSpPr>
        <p:sp>
          <p:nvSpPr>
            <p:cNvPr id="7587" name="Google Shape;7587;p88"/>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8"/>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8"/>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8"/>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8"/>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8"/>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88"/>
          <p:cNvGrpSpPr/>
          <p:nvPr/>
        </p:nvGrpSpPr>
        <p:grpSpPr>
          <a:xfrm>
            <a:off x="5773985" y="1689571"/>
            <a:ext cx="399302" cy="449325"/>
            <a:chOff x="-17878825" y="3334400"/>
            <a:chExt cx="270200" cy="304050"/>
          </a:xfrm>
        </p:grpSpPr>
        <p:sp>
          <p:nvSpPr>
            <p:cNvPr id="7594" name="Google Shape;7594;p88"/>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8"/>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8"/>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8"/>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8"/>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8"/>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8"/>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88"/>
          <p:cNvGrpSpPr/>
          <p:nvPr/>
        </p:nvGrpSpPr>
        <p:grpSpPr>
          <a:xfrm>
            <a:off x="5747809" y="2242416"/>
            <a:ext cx="451653" cy="451653"/>
            <a:chOff x="-17896150" y="3709300"/>
            <a:chExt cx="305625" cy="305625"/>
          </a:xfrm>
        </p:grpSpPr>
        <p:sp>
          <p:nvSpPr>
            <p:cNvPr id="7602" name="Google Shape;7602;p88"/>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8"/>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8"/>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8"/>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88"/>
          <p:cNvGrpSpPr/>
          <p:nvPr/>
        </p:nvGrpSpPr>
        <p:grpSpPr>
          <a:xfrm>
            <a:off x="5775740" y="2795686"/>
            <a:ext cx="395792" cy="451653"/>
            <a:chOff x="-17878025" y="4082625"/>
            <a:chExt cx="267825" cy="305625"/>
          </a:xfrm>
        </p:grpSpPr>
        <p:sp>
          <p:nvSpPr>
            <p:cNvPr id="7607" name="Google Shape;7607;p88"/>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8"/>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8"/>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8"/>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8"/>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8"/>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8"/>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88"/>
          <p:cNvGrpSpPr/>
          <p:nvPr/>
        </p:nvGrpSpPr>
        <p:grpSpPr>
          <a:xfrm>
            <a:off x="2919632" y="3355015"/>
            <a:ext cx="450507" cy="423722"/>
            <a:chOff x="-16044450" y="3317850"/>
            <a:chExt cx="304850" cy="286725"/>
          </a:xfrm>
        </p:grpSpPr>
        <p:sp>
          <p:nvSpPr>
            <p:cNvPr id="7615" name="Google Shape;7615;p88"/>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8"/>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8"/>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8"/>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9" name="Google Shape;7619;p88"/>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0" name="Google Shape;7620;p88"/>
          <p:cNvGrpSpPr/>
          <p:nvPr/>
        </p:nvGrpSpPr>
        <p:grpSpPr>
          <a:xfrm>
            <a:off x="8042149" y="2243724"/>
            <a:ext cx="373662" cy="449030"/>
            <a:chOff x="-16018450" y="4058400"/>
            <a:chExt cx="252850" cy="303850"/>
          </a:xfrm>
        </p:grpSpPr>
        <p:sp>
          <p:nvSpPr>
            <p:cNvPr id="7621" name="Google Shape;7621;p88"/>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8"/>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8"/>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8"/>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5" name="Google Shape;7625;p88"/>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8"/>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30" name="Shape 7630"/>
        <p:cNvGrpSpPr/>
        <p:nvPr/>
      </p:nvGrpSpPr>
      <p:grpSpPr>
        <a:xfrm>
          <a:off x="0" y="0"/>
          <a:ext cx="0" cy="0"/>
          <a:chOff x="0" y="0"/>
          <a:chExt cx="0" cy="0"/>
        </a:xfrm>
      </p:grpSpPr>
      <p:grpSp>
        <p:nvGrpSpPr>
          <p:cNvPr id="7631" name="Google Shape;7631;p89"/>
          <p:cNvGrpSpPr/>
          <p:nvPr/>
        </p:nvGrpSpPr>
        <p:grpSpPr>
          <a:xfrm>
            <a:off x="845901" y="1689241"/>
            <a:ext cx="442337" cy="419623"/>
            <a:chOff x="-6696925" y="3272575"/>
            <a:chExt cx="307200" cy="291425"/>
          </a:xfrm>
        </p:grpSpPr>
        <p:sp>
          <p:nvSpPr>
            <p:cNvPr id="7632" name="Google Shape;7632;p8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89"/>
          <p:cNvGrpSpPr/>
          <p:nvPr/>
        </p:nvGrpSpPr>
        <p:grpSpPr>
          <a:xfrm>
            <a:off x="845884" y="2204636"/>
            <a:ext cx="442373" cy="420775"/>
            <a:chOff x="-6690625" y="3631325"/>
            <a:chExt cx="307225" cy="292225"/>
          </a:xfrm>
        </p:grpSpPr>
        <p:sp>
          <p:nvSpPr>
            <p:cNvPr id="7635" name="Google Shape;7635;p89"/>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9"/>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9"/>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9"/>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9"/>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89"/>
          <p:cNvGrpSpPr/>
          <p:nvPr/>
        </p:nvGrpSpPr>
        <p:grpSpPr>
          <a:xfrm>
            <a:off x="868005" y="2756972"/>
            <a:ext cx="421927" cy="419371"/>
            <a:chOff x="-6689825" y="3992050"/>
            <a:chExt cx="293025" cy="291250"/>
          </a:xfrm>
        </p:grpSpPr>
        <p:sp>
          <p:nvSpPr>
            <p:cNvPr id="7641" name="Google Shape;7641;p89"/>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9"/>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9"/>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9"/>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9"/>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9"/>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9"/>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9"/>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9"/>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9"/>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9"/>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9"/>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3" name="Google Shape;7653;p89"/>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4" name="Google Shape;7654;p89"/>
          <p:cNvGrpSpPr/>
          <p:nvPr/>
        </p:nvGrpSpPr>
        <p:grpSpPr>
          <a:xfrm>
            <a:off x="3551317" y="2205192"/>
            <a:ext cx="423043" cy="419659"/>
            <a:chOff x="-4837325" y="3612425"/>
            <a:chExt cx="293800" cy="291450"/>
          </a:xfrm>
        </p:grpSpPr>
        <p:sp>
          <p:nvSpPr>
            <p:cNvPr id="7655" name="Google Shape;7655;p89"/>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9"/>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9"/>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89"/>
          <p:cNvGrpSpPr/>
          <p:nvPr/>
        </p:nvGrpSpPr>
        <p:grpSpPr>
          <a:xfrm>
            <a:off x="3564349" y="2756826"/>
            <a:ext cx="420775" cy="419659"/>
            <a:chOff x="-4837325" y="3971575"/>
            <a:chExt cx="292225" cy="291450"/>
          </a:xfrm>
        </p:grpSpPr>
        <p:sp>
          <p:nvSpPr>
            <p:cNvPr id="7659" name="Google Shape;7659;p89"/>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9"/>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9"/>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9"/>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9"/>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9"/>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89"/>
          <p:cNvGrpSpPr/>
          <p:nvPr/>
        </p:nvGrpSpPr>
        <p:grpSpPr>
          <a:xfrm>
            <a:off x="6256364" y="1714185"/>
            <a:ext cx="430998" cy="369730"/>
            <a:chOff x="-3037625" y="3254850"/>
            <a:chExt cx="299325" cy="256775"/>
          </a:xfrm>
        </p:grpSpPr>
        <p:sp>
          <p:nvSpPr>
            <p:cNvPr id="7666" name="Google Shape;7666;p8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89"/>
          <p:cNvGrpSpPr/>
          <p:nvPr/>
        </p:nvGrpSpPr>
        <p:grpSpPr>
          <a:xfrm>
            <a:off x="6260324" y="2204615"/>
            <a:ext cx="423079" cy="420811"/>
            <a:chOff x="-3031325" y="3597450"/>
            <a:chExt cx="293825" cy="292250"/>
          </a:xfrm>
        </p:grpSpPr>
        <p:sp>
          <p:nvSpPr>
            <p:cNvPr id="7671" name="Google Shape;7671;p89"/>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9"/>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9"/>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9"/>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89"/>
          <p:cNvGrpSpPr/>
          <p:nvPr/>
        </p:nvGrpSpPr>
        <p:grpSpPr>
          <a:xfrm>
            <a:off x="6272798" y="2781214"/>
            <a:ext cx="421927" cy="370882"/>
            <a:chOff x="-3030525" y="3973150"/>
            <a:chExt cx="293025" cy="257575"/>
          </a:xfrm>
        </p:grpSpPr>
        <p:sp>
          <p:nvSpPr>
            <p:cNvPr id="7676" name="Google Shape;7676;p89"/>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9"/>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89"/>
          <p:cNvGrpSpPr/>
          <p:nvPr/>
        </p:nvGrpSpPr>
        <p:grpSpPr>
          <a:xfrm>
            <a:off x="1374391" y="3369426"/>
            <a:ext cx="421927" cy="297195"/>
            <a:chOff x="-1199300" y="3279250"/>
            <a:chExt cx="293025" cy="206400"/>
          </a:xfrm>
        </p:grpSpPr>
        <p:sp>
          <p:nvSpPr>
            <p:cNvPr id="7679" name="Google Shape;7679;p8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89"/>
          <p:cNvGrpSpPr/>
          <p:nvPr/>
        </p:nvGrpSpPr>
        <p:grpSpPr>
          <a:xfrm>
            <a:off x="1381477" y="1688773"/>
            <a:ext cx="444605" cy="420559"/>
            <a:chOff x="-6338550" y="3272950"/>
            <a:chExt cx="308775" cy="292075"/>
          </a:xfrm>
        </p:grpSpPr>
        <p:sp>
          <p:nvSpPr>
            <p:cNvPr id="7684" name="Google Shape;7684;p8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89"/>
          <p:cNvGrpSpPr/>
          <p:nvPr/>
        </p:nvGrpSpPr>
        <p:grpSpPr>
          <a:xfrm>
            <a:off x="1392817" y="2205194"/>
            <a:ext cx="421927" cy="419659"/>
            <a:chOff x="-6329100" y="3632100"/>
            <a:chExt cx="293025" cy="291450"/>
          </a:xfrm>
        </p:grpSpPr>
        <p:sp>
          <p:nvSpPr>
            <p:cNvPr id="7688" name="Google Shape;7688;p89"/>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9"/>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9"/>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1" name="Google Shape;7691;p89"/>
          <p:cNvGrpSpPr/>
          <p:nvPr/>
        </p:nvGrpSpPr>
        <p:grpSpPr>
          <a:xfrm>
            <a:off x="1405867" y="2756828"/>
            <a:ext cx="419623" cy="419659"/>
            <a:chOff x="-6329875" y="3992050"/>
            <a:chExt cx="291425" cy="291450"/>
          </a:xfrm>
        </p:grpSpPr>
        <p:sp>
          <p:nvSpPr>
            <p:cNvPr id="7692" name="Google Shape;7692;p89"/>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9"/>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9"/>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9"/>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89"/>
          <p:cNvGrpSpPr/>
          <p:nvPr/>
        </p:nvGrpSpPr>
        <p:grpSpPr>
          <a:xfrm>
            <a:off x="4092004" y="1687530"/>
            <a:ext cx="423079" cy="423043"/>
            <a:chOff x="-4478975" y="3251700"/>
            <a:chExt cx="293825" cy="293800"/>
          </a:xfrm>
        </p:grpSpPr>
        <p:sp>
          <p:nvSpPr>
            <p:cNvPr id="7697" name="Google Shape;7697;p8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0" name="Google Shape;7700;p89"/>
          <p:cNvGrpSpPr/>
          <p:nvPr/>
        </p:nvGrpSpPr>
        <p:grpSpPr>
          <a:xfrm>
            <a:off x="4092004" y="2205192"/>
            <a:ext cx="423079" cy="419659"/>
            <a:chOff x="-4475825" y="3612425"/>
            <a:chExt cx="293825" cy="291450"/>
          </a:xfrm>
        </p:grpSpPr>
        <p:sp>
          <p:nvSpPr>
            <p:cNvPr id="7701" name="Google Shape;7701;p89"/>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9"/>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9"/>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89"/>
          <p:cNvGrpSpPr/>
          <p:nvPr/>
        </p:nvGrpSpPr>
        <p:grpSpPr>
          <a:xfrm>
            <a:off x="4101077" y="2756844"/>
            <a:ext cx="428730" cy="419623"/>
            <a:chOff x="-4480550" y="3970800"/>
            <a:chExt cx="297750" cy="291425"/>
          </a:xfrm>
        </p:grpSpPr>
        <p:sp>
          <p:nvSpPr>
            <p:cNvPr id="7705" name="Google Shape;7705;p89"/>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9"/>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89"/>
          <p:cNvGrpSpPr/>
          <p:nvPr/>
        </p:nvGrpSpPr>
        <p:grpSpPr>
          <a:xfrm>
            <a:off x="6804910" y="1689221"/>
            <a:ext cx="415123" cy="419659"/>
            <a:chOff x="-2668225" y="3239075"/>
            <a:chExt cx="288300" cy="291450"/>
          </a:xfrm>
        </p:grpSpPr>
        <p:sp>
          <p:nvSpPr>
            <p:cNvPr id="7708" name="Google Shape;7708;p89"/>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9"/>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9"/>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9"/>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9"/>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89"/>
          <p:cNvGrpSpPr/>
          <p:nvPr/>
        </p:nvGrpSpPr>
        <p:grpSpPr>
          <a:xfrm>
            <a:off x="6802066" y="2205191"/>
            <a:ext cx="420811" cy="419659"/>
            <a:chOff x="-2671375" y="3597450"/>
            <a:chExt cx="292250" cy="291450"/>
          </a:xfrm>
        </p:grpSpPr>
        <p:sp>
          <p:nvSpPr>
            <p:cNvPr id="7714" name="Google Shape;7714;p89"/>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9"/>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89"/>
          <p:cNvGrpSpPr/>
          <p:nvPr/>
        </p:nvGrpSpPr>
        <p:grpSpPr>
          <a:xfrm>
            <a:off x="6812849" y="2755691"/>
            <a:ext cx="423043" cy="421927"/>
            <a:chOff x="-2670575" y="3956600"/>
            <a:chExt cx="293800" cy="293025"/>
          </a:xfrm>
        </p:grpSpPr>
        <p:sp>
          <p:nvSpPr>
            <p:cNvPr id="7717" name="Google Shape;7717;p89"/>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9"/>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9"/>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9"/>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89"/>
          <p:cNvGrpSpPr/>
          <p:nvPr/>
        </p:nvGrpSpPr>
        <p:grpSpPr>
          <a:xfrm>
            <a:off x="3070370" y="3311947"/>
            <a:ext cx="426462" cy="418363"/>
            <a:chOff x="-1183550" y="3586525"/>
            <a:chExt cx="296175" cy="290550"/>
          </a:xfrm>
        </p:grpSpPr>
        <p:sp>
          <p:nvSpPr>
            <p:cNvPr id="7722" name="Google Shape;7722;p8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89"/>
          <p:cNvGrpSpPr/>
          <p:nvPr/>
        </p:nvGrpSpPr>
        <p:grpSpPr>
          <a:xfrm>
            <a:off x="1933980" y="1689799"/>
            <a:ext cx="420811" cy="418507"/>
            <a:chOff x="-5971525" y="3273750"/>
            <a:chExt cx="292250" cy="290650"/>
          </a:xfrm>
        </p:grpSpPr>
        <p:sp>
          <p:nvSpPr>
            <p:cNvPr id="7732" name="Google Shape;7732;p8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89"/>
          <p:cNvGrpSpPr/>
          <p:nvPr/>
        </p:nvGrpSpPr>
        <p:grpSpPr>
          <a:xfrm>
            <a:off x="1928310" y="2203826"/>
            <a:ext cx="432150" cy="422395"/>
            <a:chOff x="-5974675" y="3632100"/>
            <a:chExt cx="300125" cy="293350"/>
          </a:xfrm>
        </p:grpSpPr>
        <p:sp>
          <p:nvSpPr>
            <p:cNvPr id="7735" name="Google Shape;7735;p89"/>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9"/>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9"/>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89"/>
          <p:cNvGrpSpPr/>
          <p:nvPr/>
        </p:nvGrpSpPr>
        <p:grpSpPr>
          <a:xfrm>
            <a:off x="1958351" y="2755694"/>
            <a:ext cx="395865" cy="421927"/>
            <a:chOff x="-5971525" y="3990475"/>
            <a:chExt cx="274925" cy="293025"/>
          </a:xfrm>
        </p:grpSpPr>
        <p:sp>
          <p:nvSpPr>
            <p:cNvPr id="7739" name="Google Shape;7739;p89"/>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9"/>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9"/>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9"/>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89"/>
          <p:cNvGrpSpPr/>
          <p:nvPr/>
        </p:nvGrpSpPr>
        <p:grpSpPr>
          <a:xfrm>
            <a:off x="4631558" y="1689798"/>
            <a:ext cx="420775" cy="418507"/>
            <a:chOff x="-4118225" y="3253275"/>
            <a:chExt cx="292225" cy="290650"/>
          </a:xfrm>
        </p:grpSpPr>
        <p:sp>
          <p:nvSpPr>
            <p:cNvPr id="7744" name="Google Shape;7744;p89"/>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9"/>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6" name="Google Shape;7746;p89"/>
          <p:cNvGrpSpPr/>
          <p:nvPr/>
        </p:nvGrpSpPr>
        <p:grpSpPr>
          <a:xfrm>
            <a:off x="4682008" y="2204922"/>
            <a:ext cx="319874" cy="420199"/>
            <a:chOff x="-4082800" y="3612425"/>
            <a:chExt cx="222150" cy="291825"/>
          </a:xfrm>
        </p:grpSpPr>
        <p:sp>
          <p:nvSpPr>
            <p:cNvPr id="7747" name="Google Shape;7747;p8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89"/>
          <p:cNvGrpSpPr/>
          <p:nvPr/>
        </p:nvGrpSpPr>
        <p:grpSpPr>
          <a:xfrm>
            <a:off x="4643456" y="2769876"/>
            <a:ext cx="420775" cy="393561"/>
            <a:chOff x="-4118225" y="3990475"/>
            <a:chExt cx="292225" cy="273325"/>
          </a:xfrm>
        </p:grpSpPr>
        <p:sp>
          <p:nvSpPr>
            <p:cNvPr id="7751" name="Google Shape;7751;p89"/>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9"/>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9"/>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9"/>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89"/>
          <p:cNvGrpSpPr/>
          <p:nvPr/>
        </p:nvGrpSpPr>
        <p:grpSpPr>
          <a:xfrm>
            <a:off x="7354110" y="1688087"/>
            <a:ext cx="394713" cy="421927"/>
            <a:chOff x="-2312225" y="3238300"/>
            <a:chExt cx="274125" cy="293025"/>
          </a:xfrm>
        </p:grpSpPr>
        <p:sp>
          <p:nvSpPr>
            <p:cNvPr id="7756" name="Google Shape;7756;p89"/>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9"/>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89"/>
          <p:cNvGrpSpPr/>
          <p:nvPr/>
        </p:nvGrpSpPr>
        <p:grpSpPr>
          <a:xfrm>
            <a:off x="7341062" y="2153586"/>
            <a:ext cx="420811" cy="522864"/>
            <a:chOff x="-2310650" y="3525775"/>
            <a:chExt cx="292250" cy="363125"/>
          </a:xfrm>
        </p:grpSpPr>
        <p:sp>
          <p:nvSpPr>
            <p:cNvPr id="7759" name="Google Shape;7759;p8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89"/>
          <p:cNvGrpSpPr/>
          <p:nvPr/>
        </p:nvGrpSpPr>
        <p:grpSpPr>
          <a:xfrm>
            <a:off x="7351827" y="2756825"/>
            <a:ext cx="423079" cy="419659"/>
            <a:chOff x="-2310650" y="3958175"/>
            <a:chExt cx="293825" cy="291450"/>
          </a:xfrm>
        </p:grpSpPr>
        <p:sp>
          <p:nvSpPr>
            <p:cNvPr id="7764" name="Google Shape;7764;p8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89"/>
          <p:cNvGrpSpPr/>
          <p:nvPr/>
        </p:nvGrpSpPr>
        <p:grpSpPr>
          <a:xfrm>
            <a:off x="4718688" y="3308459"/>
            <a:ext cx="424159" cy="419659"/>
            <a:chOff x="-1182750" y="3962900"/>
            <a:chExt cx="294575" cy="291450"/>
          </a:xfrm>
        </p:grpSpPr>
        <p:sp>
          <p:nvSpPr>
            <p:cNvPr id="7767" name="Google Shape;7767;p8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89"/>
          <p:cNvGrpSpPr/>
          <p:nvPr/>
        </p:nvGrpSpPr>
        <p:grpSpPr>
          <a:xfrm>
            <a:off x="2471824" y="1689223"/>
            <a:ext cx="424195" cy="419659"/>
            <a:chOff x="-5611575" y="3272950"/>
            <a:chExt cx="294600" cy="291450"/>
          </a:xfrm>
        </p:grpSpPr>
        <p:sp>
          <p:nvSpPr>
            <p:cNvPr id="7775" name="Google Shape;7775;p89"/>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9"/>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9"/>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9"/>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9"/>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89"/>
          <p:cNvGrpSpPr/>
          <p:nvPr/>
        </p:nvGrpSpPr>
        <p:grpSpPr>
          <a:xfrm>
            <a:off x="2471824" y="2205770"/>
            <a:ext cx="424195" cy="418507"/>
            <a:chOff x="-5613150" y="3632900"/>
            <a:chExt cx="294600" cy="290650"/>
          </a:xfrm>
        </p:grpSpPr>
        <p:sp>
          <p:nvSpPr>
            <p:cNvPr id="7781" name="Google Shape;7781;p89"/>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9"/>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89"/>
          <p:cNvGrpSpPr/>
          <p:nvPr/>
        </p:nvGrpSpPr>
        <p:grpSpPr>
          <a:xfrm>
            <a:off x="2483722" y="2756270"/>
            <a:ext cx="424195" cy="420775"/>
            <a:chOff x="-5613150" y="3991275"/>
            <a:chExt cx="294600" cy="292225"/>
          </a:xfrm>
        </p:grpSpPr>
        <p:sp>
          <p:nvSpPr>
            <p:cNvPr id="7784" name="Google Shape;7784;p89"/>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9"/>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9"/>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9"/>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9"/>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9"/>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9"/>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9"/>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9"/>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89"/>
          <p:cNvGrpSpPr/>
          <p:nvPr/>
        </p:nvGrpSpPr>
        <p:grpSpPr>
          <a:xfrm>
            <a:off x="5155210" y="1689438"/>
            <a:ext cx="434634" cy="419227"/>
            <a:chOff x="-3768700" y="3253275"/>
            <a:chExt cx="301850" cy="291150"/>
          </a:xfrm>
        </p:grpSpPr>
        <p:sp>
          <p:nvSpPr>
            <p:cNvPr id="7794" name="Google Shape;7794;p89"/>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9"/>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9"/>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7" name="Google Shape;7797;p89"/>
          <p:cNvGrpSpPr/>
          <p:nvPr/>
        </p:nvGrpSpPr>
        <p:grpSpPr>
          <a:xfrm>
            <a:off x="5159293" y="2217090"/>
            <a:ext cx="426462" cy="395865"/>
            <a:chOff x="-3808700" y="3628950"/>
            <a:chExt cx="296175" cy="274925"/>
          </a:xfrm>
        </p:grpSpPr>
        <p:sp>
          <p:nvSpPr>
            <p:cNvPr id="7798" name="Google Shape;7798;p8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89"/>
          <p:cNvGrpSpPr/>
          <p:nvPr/>
        </p:nvGrpSpPr>
        <p:grpSpPr>
          <a:xfrm>
            <a:off x="5224504" y="2756412"/>
            <a:ext cx="419443" cy="420487"/>
            <a:chOff x="-3771675" y="3971775"/>
            <a:chExt cx="291300" cy="292025"/>
          </a:xfrm>
        </p:grpSpPr>
        <p:sp>
          <p:nvSpPr>
            <p:cNvPr id="7802" name="Google Shape;7802;p8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89"/>
          <p:cNvGrpSpPr/>
          <p:nvPr/>
        </p:nvGrpSpPr>
        <p:grpSpPr>
          <a:xfrm>
            <a:off x="7885948" y="1716461"/>
            <a:ext cx="420271" cy="320774"/>
            <a:chOff x="-1951475" y="3273100"/>
            <a:chExt cx="291875" cy="222775"/>
          </a:xfrm>
        </p:grpSpPr>
        <p:sp>
          <p:nvSpPr>
            <p:cNvPr id="7808" name="Google Shape;7808;p8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89"/>
          <p:cNvGrpSpPr/>
          <p:nvPr/>
        </p:nvGrpSpPr>
        <p:grpSpPr>
          <a:xfrm>
            <a:off x="7883429" y="2205191"/>
            <a:ext cx="425310" cy="419659"/>
            <a:chOff x="-1951475" y="3597450"/>
            <a:chExt cx="295375" cy="291450"/>
          </a:xfrm>
        </p:grpSpPr>
        <p:sp>
          <p:nvSpPr>
            <p:cNvPr id="7812" name="Google Shape;7812;p8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89"/>
          <p:cNvGrpSpPr/>
          <p:nvPr/>
        </p:nvGrpSpPr>
        <p:grpSpPr>
          <a:xfrm>
            <a:off x="7885680" y="2756825"/>
            <a:ext cx="444605" cy="419659"/>
            <a:chOff x="-1960150" y="3956600"/>
            <a:chExt cx="308775" cy="291450"/>
          </a:xfrm>
        </p:grpSpPr>
        <p:sp>
          <p:nvSpPr>
            <p:cNvPr id="7817" name="Google Shape;7817;p89"/>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9"/>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89"/>
          <p:cNvGrpSpPr/>
          <p:nvPr/>
        </p:nvGrpSpPr>
        <p:grpSpPr>
          <a:xfrm>
            <a:off x="1939718" y="3307636"/>
            <a:ext cx="420775" cy="420775"/>
            <a:chOff x="-804700" y="3226500"/>
            <a:chExt cx="292225" cy="292225"/>
          </a:xfrm>
        </p:grpSpPr>
        <p:sp>
          <p:nvSpPr>
            <p:cNvPr id="7820" name="Google Shape;7820;p89"/>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9"/>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9"/>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9"/>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9"/>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9"/>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9"/>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89"/>
          <p:cNvGrpSpPr/>
          <p:nvPr/>
        </p:nvGrpSpPr>
        <p:grpSpPr>
          <a:xfrm>
            <a:off x="3019809" y="1688647"/>
            <a:ext cx="420775" cy="420811"/>
            <a:chOff x="-5251625" y="3272950"/>
            <a:chExt cx="292225" cy="292250"/>
          </a:xfrm>
        </p:grpSpPr>
        <p:sp>
          <p:nvSpPr>
            <p:cNvPr id="7828" name="Google Shape;7828;p8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89"/>
          <p:cNvGrpSpPr/>
          <p:nvPr/>
        </p:nvGrpSpPr>
        <p:grpSpPr>
          <a:xfrm>
            <a:off x="3016407" y="2204348"/>
            <a:ext cx="427578" cy="421351"/>
            <a:chOff x="-5254775" y="3631325"/>
            <a:chExt cx="296950" cy="292625"/>
          </a:xfrm>
        </p:grpSpPr>
        <p:sp>
          <p:nvSpPr>
            <p:cNvPr id="7832" name="Google Shape;7832;p8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89"/>
          <p:cNvGrpSpPr/>
          <p:nvPr/>
        </p:nvGrpSpPr>
        <p:grpSpPr>
          <a:xfrm>
            <a:off x="3032265" y="2756270"/>
            <a:ext cx="419659" cy="420775"/>
            <a:chOff x="-5251625" y="3991275"/>
            <a:chExt cx="291450" cy="292225"/>
          </a:xfrm>
        </p:grpSpPr>
        <p:sp>
          <p:nvSpPr>
            <p:cNvPr id="7840" name="Google Shape;7840;p89"/>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9"/>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9"/>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9"/>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9"/>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89"/>
          <p:cNvGrpSpPr/>
          <p:nvPr/>
        </p:nvGrpSpPr>
        <p:grpSpPr>
          <a:xfrm>
            <a:off x="5772848" y="1689240"/>
            <a:ext cx="319874" cy="419623"/>
            <a:chOff x="-3365275" y="3253275"/>
            <a:chExt cx="222150" cy="291425"/>
          </a:xfrm>
        </p:grpSpPr>
        <p:sp>
          <p:nvSpPr>
            <p:cNvPr id="7846" name="Google Shape;7846;p89"/>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9"/>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89"/>
          <p:cNvGrpSpPr/>
          <p:nvPr/>
        </p:nvGrpSpPr>
        <p:grpSpPr>
          <a:xfrm>
            <a:off x="5746786" y="2204058"/>
            <a:ext cx="371998" cy="421927"/>
            <a:chOff x="-3383375" y="3611625"/>
            <a:chExt cx="258350" cy="293025"/>
          </a:xfrm>
        </p:grpSpPr>
        <p:sp>
          <p:nvSpPr>
            <p:cNvPr id="7849" name="Google Shape;7849;p89"/>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9"/>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89"/>
          <p:cNvGrpSpPr/>
          <p:nvPr/>
        </p:nvGrpSpPr>
        <p:grpSpPr>
          <a:xfrm>
            <a:off x="5809135" y="2756826"/>
            <a:ext cx="271097" cy="419659"/>
            <a:chOff x="-3347950" y="3971575"/>
            <a:chExt cx="188275" cy="291450"/>
          </a:xfrm>
        </p:grpSpPr>
        <p:sp>
          <p:nvSpPr>
            <p:cNvPr id="7852" name="Google Shape;7852;p89"/>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9"/>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9"/>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89"/>
          <p:cNvGrpSpPr/>
          <p:nvPr/>
        </p:nvGrpSpPr>
        <p:grpSpPr>
          <a:xfrm>
            <a:off x="858994" y="3307061"/>
            <a:ext cx="371998" cy="421927"/>
            <a:chOff x="-1575775" y="3238300"/>
            <a:chExt cx="258350" cy="293025"/>
          </a:xfrm>
        </p:grpSpPr>
        <p:sp>
          <p:nvSpPr>
            <p:cNvPr id="7856" name="Google Shape;7856;p89"/>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9"/>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9"/>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9"/>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9"/>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89"/>
          <p:cNvGrpSpPr/>
          <p:nvPr/>
        </p:nvGrpSpPr>
        <p:grpSpPr>
          <a:xfrm>
            <a:off x="2503892" y="3309051"/>
            <a:ext cx="423079" cy="424159"/>
            <a:chOff x="-1591550" y="3597475"/>
            <a:chExt cx="293825" cy="294575"/>
          </a:xfrm>
        </p:grpSpPr>
        <p:sp>
          <p:nvSpPr>
            <p:cNvPr id="7862" name="Google Shape;7862;p89"/>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9"/>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9"/>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89"/>
          <p:cNvGrpSpPr/>
          <p:nvPr/>
        </p:nvGrpSpPr>
        <p:grpSpPr>
          <a:xfrm>
            <a:off x="4153362" y="3318663"/>
            <a:ext cx="421927" cy="399248"/>
            <a:chOff x="-1592325" y="3957400"/>
            <a:chExt cx="293025" cy="277275"/>
          </a:xfrm>
        </p:grpSpPr>
        <p:sp>
          <p:nvSpPr>
            <p:cNvPr id="7866" name="Google Shape;7866;p8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0" name="Google Shape;7870;p89"/>
          <p:cNvGrpSpPr/>
          <p:nvPr/>
        </p:nvGrpSpPr>
        <p:grpSpPr>
          <a:xfrm>
            <a:off x="3640232" y="3310744"/>
            <a:ext cx="369730" cy="420775"/>
            <a:chOff x="-778700" y="3612425"/>
            <a:chExt cx="256775" cy="292225"/>
          </a:xfrm>
        </p:grpSpPr>
        <p:sp>
          <p:nvSpPr>
            <p:cNvPr id="7871" name="Google Shape;7871;p89"/>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9"/>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9"/>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9"/>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9"/>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9"/>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89"/>
          <p:cNvGrpSpPr/>
          <p:nvPr/>
        </p:nvGrpSpPr>
        <p:grpSpPr>
          <a:xfrm>
            <a:off x="6111733" y="3828305"/>
            <a:ext cx="340731" cy="387641"/>
            <a:chOff x="7728464" y="1561258"/>
            <a:chExt cx="349719" cy="397866"/>
          </a:xfrm>
        </p:grpSpPr>
        <p:sp>
          <p:nvSpPr>
            <p:cNvPr id="7878" name="Google Shape;7878;p89"/>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9"/>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89"/>
          <p:cNvGrpSpPr/>
          <p:nvPr/>
        </p:nvGrpSpPr>
        <p:grpSpPr>
          <a:xfrm>
            <a:off x="4034702" y="3828305"/>
            <a:ext cx="387681" cy="387641"/>
            <a:chOff x="5611350" y="1561258"/>
            <a:chExt cx="397907" cy="397866"/>
          </a:xfrm>
        </p:grpSpPr>
        <p:sp>
          <p:nvSpPr>
            <p:cNvPr id="7881" name="Google Shape;7881;p89"/>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9"/>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9"/>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9"/>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89"/>
          <p:cNvGrpSpPr/>
          <p:nvPr/>
        </p:nvGrpSpPr>
        <p:grpSpPr>
          <a:xfrm>
            <a:off x="4553987" y="3925571"/>
            <a:ext cx="387610" cy="193109"/>
            <a:chOff x="6140660" y="1661097"/>
            <a:chExt cx="397835" cy="198202"/>
          </a:xfrm>
        </p:grpSpPr>
        <p:sp>
          <p:nvSpPr>
            <p:cNvPr id="7886" name="Google Shape;7886;p89"/>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9"/>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9"/>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9"/>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89"/>
          <p:cNvGrpSpPr/>
          <p:nvPr/>
        </p:nvGrpSpPr>
        <p:grpSpPr>
          <a:xfrm>
            <a:off x="5073202" y="3828305"/>
            <a:ext cx="387681" cy="387641"/>
            <a:chOff x="6669907" y="1561258"/>
            <a:chExt cx="397907" cy="397866"/>
          </a:xfrm>
        </p:grpSpPr>
        <p:sp>
          <p:nvSpPr>
            <p:cNvPr id="7891" name="Google Shape;7891;p89"/>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9"/>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9"/>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9"/>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9"/>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89"/>
          <p:cNvGrpSpPr/>
          <p:nvPr/>
        </p:nvGrpSpPr>
        <p:grpSpPr>
          <a:xfrm>
            <a:off x="1958433" y="3885842"/>
            <a:ext cx="387681" cy="272572"/>
            <a:chOff x="3386036" y="1746339"/>
            <a:chExt cx="397907" cy="279762"/>
          </a:xfrm>
        </p:grpSpPr>
        <p:sp>
          <p:nvSpPr>
            <p:cNvPr id="7897" name="Google Shape;7897;p89"/>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9"/>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89"/>
          <p:cNvGrpSpPr/>
          <p:nvPr/>
        </p:nvGrpSpPr>
        <p:grpSpPr>
          <a:xfrm>
            <a:off x="2996130" y="3828288"/>
            <a:ext cx="387681" cy="387681"/>
            <a:chOff x="4417380" y="1687279"/>
            <a:chExt cx="397907" cy="397907"/>
          </a:xfrm>
        </p:grpSpPr>
        <p:sp>
          <p:nvSpPr>
            <p:cNvPr id="7900" name="Google Shape;7900;p8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89"/>
          <p:cNvGrpSpPr/>
          <p:nvPr/>
        </p:nvGrpSpPr>
        <p:grpSpPr>
          <a:xfrm>
            <a:off x="7942611" y="3308537"/>
            <a:ext cx="387661" cy="387661"/>
            <a:chOff x="2869999" y="1687279"/>
            <a:chExt cx="397887" cy="397887"/>
          </a:xfrm>
        </p:grpSpPr>
        <p:sp>
          <p:nvSpPr>
            <p:cNvPr id="7903" name="Google Shape;7903;p89"/>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9"/>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89"/>
          <p:cNvGrpSpPr/>
          <p:nvPr/>
        </p:nvGrpSpPr>
        <p:grpSpPr>
          <a:xfrm>
            <a:off x="2477718" y="3828664"/>
            <a:ext cx="386807" cy="386929"/>
            <a:chOff x="3902887" y="1687655"/>
            <a:chExt cx="397010" cy="397135"/>
          </a:xfrm>
        </p:grpSpPr>
        <p:sp>
          <p:nvSpPr>
            <p:cNvPr id="7906" name="Google Shape;7906;p89"/>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9"/>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89"/>
          <p:cNvGrpSpPr/>
          <p:nvPr/>
        </p:nvGrpSpPr>
        <p:grpSpPr>
          <a:xfrm>
            <a:off x="3515416" y="3828344"/>
            <a:ext cx="387681" cy="387681"/>
            <a:chOff x="4933458" y="1687279"/>
            <a:chExt cx="397907" cy="397907"/>
          </a:xfrm>
        </p:grpSpPr>
        <p:sp>
          <p:nvSpPr>
            <p:cNvPr id="7909" name="Google Shape;7909;p8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89"/>
          <p:cNvGrpSpPr/>
          <p:nvPr/>
        </p:nvGrpSpPr>
        <p:grpSpPr>
          <a:xfrm>
            <a:off x="5286246" y="3308537"/>
            <a:ext cx="387681" cy="387661"/>
            <a:chOff x="266768" y="1721375"/>
            <a:chExt cx="397907" cy="397887"/>
          </a:xfrm>
        </p:grpSpPr>
        <p:sp>
          <p:nvSpPr>
            <p:cNvPr id="7912" name="Google Shape;7912;p8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89"/>
          <p:cNvGrpSpPr/>
          <p:nvPr/>
        </p:nvGrpSpPr>
        <p:grpSpPr>
          <a:xfrm>
            <a:off x="7411672" y="3308924"/>
            <a:ext cx="387539" cy="386888"/>
            <a:chOff x="2408992" y="1722875"/>
            <a:chExt cx="397761" cy="397093"/>
          </a:xfrm>
        </p:grpSpPr>
        <p:sp>
          <p:nvSpPr>
            <p:cNvPr id="7915" name="Google Shape;7915;p89"/>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9"/>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89"/>
          <p:cNvGrpSpPr/>
          <p:nvPr/>
        </p:nvGrpSpPr>
        <p:grpSpPr>
          <a:xfrm>
            <a:off x="5592488" y="3828305"/>
            <a:ext cx="387641" cy="387641"/>
            <a:chOff x="7199196" y="1561258"/>
            <a:chExt cx="397866" cy="397866"/>
          </a:xfrm>
        </p:grpSpPr>
        <p:sp>
          <p:nvSpPr>
            <p:cNvPr id="7918" name="Google Shape;7918;p89"/>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9"/>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9"/>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1" name="Google Shape;7921;p89"/>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7922" name="Google Shape;7922;p89"/>
          <p:cNvGrpSpPr/>
          <p:nvPr/>
        </p:nvGrpSpPr>
        <p:grpSpPr>
          <a:xfrm>
            <a:off x="6348367" y="3308537"/>
            <a:ext cx="387661" cy="387661"/>
            <a:chOff x="1379798" y="1723250"/>
            <a:chExt cx="397887" cy="397887"/>
          </a:xfrm>
        </p:grpSpPr>
        <p:sp>
          <p:nvSpPr>
            <p:cNvPr id="7923" name="Google Shape;7923;p8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7" name="Google Shape;7927;p89"/>
          <p:cNvGrpSpPr/>
          <p:nvPr/>
        </p:nvGrpSpPr>
        <p:grpSpPr>
          <a:xfrm>
            <a:off x="5817327" y="3308537"/>
            <a:ext cx="387641" cy="387661"/>
            <a:chOff x="864491" y="1723250"/>
            <a:chExt cx="397866" cy="397887"/>
          </a:xfrm>
        </p:grpSpPr>
        <p:sp>
          <p:nvSpPr>
            <p:cNvPr id="7928" name="Google Shape;7928;p8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1" name="Google Shape;7931;p89"/>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2" name="Google Shape;7932;p89"/>
          <p:cNvGrpSpPr/>
          <p:nvPr/>
        </p:nvGrpSpPr>
        <p:grpSpPr>
          <a:xfrm>
            <a:off x="6584154" y="3827060"/>
            <a:ext cx="388966" cy="388966"/>
            <a:chOff x="1190625" y="238125"/>
            <a:chExt cx="5235075" cy="5235075"/>
          </a:xfrm>
        </p:grpSpPr>
        <p:sp>
          <p:nvSpPr>
            <p:cNvPr id="7933" name="Google Shape;7933;p8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38" name="Shape 7938"/>
        <p:cNvGrpSpPr/>
        <p:nvPr/>
      </p:nvGrpSpPr>
      <p:grpSpPr>
        <a:xfrm>
          <a:off x="0" y="0"/>
          <a:ext cx="0" cy="0"/>
          <a:chOff x="0" y="0"/>
          <a:chExt cx="0" cy="0"/>
        </a:xfrm>
      </p:grpSpPr>
      <p:pic>
        <p:nvPicPr>
          <p:cNvPr id="7939" name="Google Shape;7939;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41"/>
          <p:cNvSpPr txBox="1"/>
          <p:nvPr>
            <p:ph type="title"/>
          </p:nvPr>
        </p:nvSpPr>
        <p:spPr>
          <a:xfrm>
            <a:off x="719550" y="540450"/>
            <a:ext cx="4045200" cy="7542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Introduction</a:t>
            </a:r>
            <a:endParaRPr/>
          </a:p>
        </p:txBody>
      </p:sp>
      <p:sp>
        <p:nvSpPr>
          <p:cNvPr id="286" name="Google Shape;286;p41"/>
          <p:cNvSpPr txBox="1"/>
          <p:nvPr>
            <p:ph idx="1" type="subTitle"/>
          </p:nvPr>
        </p:nvSpPr>
        <p:spPr>
          <a:xfrm>
            <a:off x="895675" y="3670125"/>
            <a:ext cx="4045200" cy="9282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287" name="Google Shape;287;p41"/>
          <p:cNvSpPr txBox="1"/>
          <p:nvPr/>
        </p:nvSpPr>
        <p:spPr>
          <a:xfrm>
            <a:off x="6860400" y="4139925"/>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2022</a:t>
            </a:r>
            <a:endParaRPr sz="1200">
              <a:solidFill>
                <a:schemeClr val="lt1"/>
              </a:solidFill>
              <a:latin typeface="Archivo"/>
              <a:ea typeface="Archivo"/>
              <a:cs typeface="Archivo"/>
              <a:sym typeface="Archivo"/>
            </a:endParaRPr>
          </a:p>
        </p:txBody>
      </p:sp>
      <p:sp>
        <p:nvSpPr>
          <p:cNvPr id="288" name="Google Shape;288;p41"/>
          <p:cNvSpPr txBox="1"/>
          <p:nvPr/>
        </p:nvSpPr>
        <p:spPr>
          <a:xfrm>
            <a:off x="6860400" y="4446449"/>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www.slidesgo.com</a:t>
            </a:r>
            <a:endParaRPr sz="1200">
              <a:solidFill>
                <a:schemeClr val="lt1"/>
              </a:solidFill>
              <a:latin typeface="Archivo"/>
              <a:ea typeface="Archivo"/>
              <a:cs typeface="Archivo"/>
              <a:sym typeface="Archivo"/>
            </a:endParaRPr>
          </a:p>
        </p:txBody>
      </p:sp>
      <p:cxnSp>
        <p:nvCxnSpPr>
          <p:cNvPr id="289" name="Google Shape;289;p41"/>
          <p:cNvCxnSpPr/>
          <p:nvPr/>
        </p:nvCxnSpPr>
        <p:spPr>
          <a:xfrm>
            <a:off x="743275" y="1274250"/>
            <a:ext cx="0" cy="3324000"/>
          </a:xfrm>
          <a:prstGeom prst="straightConnector1">
            <a:avLst/>
          </a:prstGeom>
          <a:noFill/>
          <a:ln cap="flat" cmpd="sng" w="19050">
            <a:solidFill>
              <a:schemeClr val="lt1"/>
            </a:solidFill>
            <a:prstDash val="solid"/>
            <a:round/>
            <a:headEnd len="med" w="med" type="none"/>
            <a:tailEnd len="med" w="med" type="none"/>
          </a:ln>
        </p:spPr>
      </p:cxnSp>
      <p:sp>
        <p:nvSpPr>
          <p:cNvPr id="290" name="Google Shape;290;p41"/>
          <p:cNvSpPr txBox="1"/>
          <p:nvPr/>
        </p:nvSpPr>
        <p:spPr>
          <a:xfrm rot="-5400000">
            <a:off x="7651675" y="1204650"/>
            <a:ext cx="1436400" cy="1080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i="1" lang="en" sz="1000">
                <a:solidFill>
                  <a:schemeClr val="lt1"/>
                </a:solidFill>
                <a:latin typeface="Archivo"/>
                <a:ea typeface="Archivo"/>
                <a:cs typeface="Archivo"/>
                <a:sym typeface="Archivo"/>
              </a:rPr>
              <a:t>#BusinessManagement</a:t>
            </a:r>
            <a:endParaRPr i="1" sz="1000">
              <a:solidFill>
                <a:schemeClr val="lt1"/>
              </a:solidFill>
              <a:latin typeface="Archivo"/>
              <a:ea typeface="Archivo"/>
              <a:cs typeface="Archivo"/>
              <a:sym typeface="Archivo"/>
            </a:endParaRPr>
          </a:p>
        </p:txBody>
      </p:sp>
      <p:cxnSp>
        <p:nvCxnSpPr>
          <p:cNvPr id="291" name="Google Shape;291;p41"/>
          <p:cNvCxnSpPr/>
          <p:nvPr/>
        </p:nvCxnSpPr>
        <p:spPr>
          <a:xfrm>
            <a:off x="7952400" y="4376450"/>
            <a:ext cx="4716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2"/>
          <p:cNvPicPr preferRelativeResize="0"/>
          <p:nvPr/>
        </p:nvPicPr>
        <p:blipFill rotWithShape="1">
          <a:blip r:embed="rId3">
            <a:alphaModFix/>
          </a:blip>
          <a:srcRect b="0" l="11933" r="0" t="0"/>
          <a:stretch/>
        </p:blipFill>
        <p:spPr>
          <a:xfrm>
            <a:off x="0" y="0"/>
            <a:ext cx="3622699" cy="5143501"/>
          </a:xfrm>
          <a:prstGeom prst="rect">
            <a:avLst/>
          </a:prstGeom>
          <a:noFill/>
          <a:ln>
            <a:noFill/>
          </a:ln>
        </p:spPr>
      </p:pic>
      <p:sp>
        <p:nvSpPr>
          <p:cNvPr id="297" name="Google Shape;297;p42"/>
          <p:cNvSpPr txBox="1"/>
          <p:nvPr>
            <p:ph type="title"/>
          </p:nvPr>
        </p:nvSpPr>
        <p:spPr>
          <a:xfrm>
            <a:off x="4046075" y="555600"/>
            <a:ext cx="4377900" cy="56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 management</a:t>
            </a:r>
            <a:endParaRPr/>
          </a:p>
        </p:txBody>
      </p:sp>
      <p:sp>
        <p:nvSpPr>
          <p:cNvPr id="298" name="Google Shape;298;p42"/>
          <p:cNvSpPr txBox="1"/>
          <p:nvPr>
            <p:ph idx="1" type="body"/>
          </p:nvPr>
        </p:nvSpPr>
        <p:spPr>
          <a:xfrm>
            <a:off x="4046075" y="1683875"/>
            <a:ext cx="4377900" cy="228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endParaRPr/>
          </a:p>
          <a:p>
            <a:pPr indent="0" lvl="0" marL="0" rtl="0" algn="l">
              <a:spcBef>
                <a:spcPts val="0"/>
              </a:spcBef>
              <a:spcAft>
                <a:spcPts val="0"/>
              </a:spcAft>
              <a:buNone/>
            </a:pPr>
            <a:r>
              <a:rPr lang="en"/>
              <a:t>Lists like this one:</a:t>
            </a:r>
            <a:endParaRPr/>
          </a:p>
          <a:p>
            <a:pPr indent="-317500" lvl="0" marL="457200" rtl="0" algn="l">
              <a:spcBef>
                <a:spcPts val="160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600"/>
              </a:spcBef>
              <a:spcAft>
                <a:spcPts val="0"/>
              </a:spcAft>
              <a:buNone/>
            </a:pPr>
            <a:r>
              <a:rPr lang="en"/>
              <a:t>And the most important thing: the audience won’t miss the point of your presentation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43"/>
          <p:cNvPicPr preferRelativeResize="0"/>
          <p:nvPr/>
        </p:nvPicPr>
        <p:blipFill rotWithShape="1">
          <a:blip r:embed="rId3">
            <a:alphaModFix/>
          </a:blip>
          <a:srcRect b="0" l="15061" r="44198" t="0"/>
          <a:stretch/>
        </p:blipFill>
        <p:spPr>
          <a:xfrm>
            <a:off x="5418825" y="0"/>
            <a:ext cx="3725174" cy="5143499"/>
          </a:xfrm>
          <a:prstGeom prst="rect">
            <a:avLst/>
          </a:prstGeom>
          <a:noFill/>
          <a:ln>
            <a:noFill/>
          </a:ln>
        </p:spPr>
      </p:pic>
      <p:sp>
        <p:nvSpPr>
          <p:cNvPr id="304" name="Google Shape;304;p43"/>
          <p:cNvSpPr txBox="1"/>
          <p:nvPr>
            <p:ph type="title"/>
          </p:nvPr>
        </p:nvSpPr>
        <p:spPr>
          <a:xfrm>
            <a:off x="720000" y="540000"/>
            <a:ext cx="7704000" cy="57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a:t>
            </a:r>
            <a:r>
              <a:rPr lang="en"/>
              <a:t>ur mission and vision</a:t>
            </a:r>
            <a:endParaRPr/>
          </a:p>
        </p:txBody>
      </p:sp>
      <p:sp>
        <p:nvSpPr>
          <p:cNvPr id="305" name="Google Shape;305;p43"/>
          <p:cNvSpPr txBox="1"/>
          <p:nvPr>
            <p:ph idx="1" type="subTitle"/>
          </p:nvPr>
        </p:nvSpPr>
        <p:spPr>
          <a:xfrm>
            <a:off x="928100" y="1917275"/>
            <a:ext cx="3334200" cy="76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a:t>
            </a:r>
            <a:r>
              <a:rPr lang="en"/>
              <a:t> the closest planet to the Sun. This planet's name has nothing to do with the liquid metal, since Mercury was named after the Roman messenger god</a:t>
            </a:r>
            <a:endParaRPr/>
          </a:p>
        </p:txBody>
      </p:sp>
      <p:sp>
        <p:nvSpPr>
          <p:cNvPr id="306" name="Google Shape;306;p43"/>
          <p:cNvSpPr txBox="1"/>
          <p:nvPr>
            <p:ph idx="2" type="subTitle"/>
          </p:nvPr>
        </p:nvSpPr>
        <p:spPr>
          <a:xfrm>
            <a:off x="928100" y="3541800"/>
            <a:ext cx="3333900" cy="76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r>
              <a:rPr b="1" lang="en"/>
              <a:t> </a:t>
            </a:r>
            <a:r>
              <a:rPr lang="en"/>
              <a:t>has a beautiful name and is the second planet from the Sun. It’s terribly hot, even hotter than Mercury, and its atmosphere is extremely poisonous</a:t>
            </a:r>
            <a:endParaRPr/>
          </a:p>
        </p:txBody>
      </p:sp>
      <p:sp>
        <p:nvSpPr>
          <p:cNvPr id="307" name="Google Shape;307;p43"/>
          <p:cNvSpPr txBox="1"/>
          <p:nvPr>
            <p:ph idx="3" type="subTitle"/>
          </p:nvPr>
        </p:nvSpPr>
        <p:spPr>
          <a:xfrm>
            <a:off x="720000" y="1409450"/>
            <a:ext cx="3542100" cy="4176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Mercury</a:t>
            </a:r>
            <a:endParaRPr/>
          </a:p>
        </p:txBody>
      </p:sp>
      <p:sp>
        <p:nvSpPr>
          <p:cNvPr id="308" name="Google Shape;308;p43"/>
          <p:cNvSpPr txBox="1"/>
          <p:nvPr>
            <p:ph idx="4" type="subTitle"/>
          </p:nvPr>
        </p:nvSpPr>
        <p:spPr>
          <a:xfrm>
            <a:off x="720000" y="3033975"/>
            <a:ext cx="3542100" cy="4176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Venus</a:t>
            </a:r>
            <a:endParaRPr/>
          </a:p>
        </p:txBody>
      </p:sp>
      <p:cxnSp>
        <p:nvCxnSpPr>
          <p:cNvPr id="309" name="Google Shape;309;p43"/>
          <p:cNvCxnSpPr/>
          <p:nvPr/>
        </p:nvCxnSpPr>
        <p:spPr>
          <a:xfrm rot="10800000">
            <a:off x="823275" y="1921250"/>
            <a:ext cx="0" cy="761100"/>
          </a:xfrm>
          <a:prstGeom prst="straightConnector1">
            <a:avLst/>
          </a:prstGeom>
          <a:noFill/>
          <a:ln cap="flat" cmpd="sng" w="19050">
            <a:solidFill>
              <a:schemeClr val="lt1"/>
            </a:solidFill>
            <a:prstDash val="solid"/>
            <a:round/>
            <a:headEnd len="med" w="med" type="none"/>
            <a:tailEnd len="med" w="med" type="none"/>
          </a:ln>
        </p:spPr>
      </p:cxnSp>
      <p:cxnSp>
        <p:nvCxnSpPr>
          <p:cNvPr id="310" name="Google Shape;310;p43"/>
          <p:cNvCxnSpPr/>
          <p:nvPr/>
        </p:nvCxnSpPr>
        <p:spPr>
          <a:xfrm rot="10800000">
            <a:off x="823275" y="3571725"/>
            <a:ext cx="0" cy="7611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44"/>
          <p:cNvPicPr preferRelativeResize="0"/>
          <p:nvPr/>
        </p:nvPicPr>
        <p:blipFill rotWithShape="1">
          <a:blip r:embed="rId3">
            <a:alphaModFix/>
          </a:blip>
          <a:srcRect b="0" l="18490" r="18490" t="0"/>
          <a:stretch/>
        </p:blipFill>
        <p:spPr>
          <a:xfrm>
            <a:off x="4280550" y="0"/>
            <a:ext cx="4863452" cy="5143501"/>
          </a:xfrm>
          <a:prstGeom prst="rect">
            <a:avLst/>
          </a:prstGeom>
          <a:noFill/>
          <a:ln>
            <a:noFill/>
          </a:ln>
        </p:spPr>
      </p:pic>
      <p:sp>
        <p:nvSpPr>
          <p:cNvPr id="316" name="Google Shape;316;p44"/>
          <p:cNvSpPr txBox="1"/>
          <p:nvPr>
            <p:ph type="title"/>
          </p:nvPr>
        </p:nvSpPr>
        <p:spPr>
          <a:xfrm>
            <a:off x="875800" y="540450"/>
            <a:ext cx="2664300" cy="18672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A</a:t>
            </a:r>
            <a:r>
              <a:rPr lang="en"/>
              <a:t> picture always reinforces</a:t>
            </a:r>
            <a:endParaRPr/>
          </a:p>
          <a:p>
            <a:pPr indent="0" lvl="0" marL="0" rtl="0" algn="l">
              <a:spcBef>
                <a:spcPts val="0"/>
              </a:spcBef>
              <a:spcAft>
                <a:spcPts val="0"/>
              </a:spcAft>
              <a:buNone/>
            </a:pPr>
            <a:r>
              <a:rPr lang="en"/>
              <a:t>the concept</a:t>
            </a:r>
            <a:endParaRPr/>
          </a:p>
        </p:txBody>
      </p:sp>
      <p:sp>
        <p:nvSpPr>
          <p:cNvPr id="317" name="Google Shape;317;p44"/>
          <p:cNvSpPr txBox="1"/>
          <p:nvPr>
            <p:ph idx="1" type="subTitle"/>
          </p:nvPr>
        </p:nvSpPr>
        <p:spPr>
          <a:xfrm>
            <a:off x="975100" y="3709950"/>
            <a:ext cx="2565000" cy="893100"/>
          </a:xfrm>
          <a:prstGeom prst="rect">
            <a:avLst/>
          </a:prstGeom>
        </p:spPr>
        <p:txBody>
          <a:bodyPr anchorCtr="0" anchor="t" bIns="91425" lIns="91425" spcFirstLastPara="1" rIns="0"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cxnSp>
        <p:nvCxnSpPr>
          <p:cNvPr id="318" name="Google Shape;318;p44"/>
          <p:cNvCxnSpPr/>
          <p:nvPr/>
        </p:nvCxnSpPr>
        <p:spPr>
          <a:xfrm>
            <a:off x="875800" y="2499558"/>
            <a:ext cx="0" cy="20997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333333"/>
      </a:dk1>
      <a:lt1>
        <a:srgbClr val="FFFFFF"/>
      </a:lt1>
      <a:dk2>
        <a:srgbClr val="595959"/>
      </a:dk2>
      <a:lt2>
        <a:srgbClr val="D9D9D9"/>
      </a:lt2>
      <a:accent1>
        <a:srgbClr val="000000"/>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usiness Major for College: International Business Management by Slidesgo">
  <a:themeElements>
    <a:clrScheme name="Simple Light">
      <a:dk1>
        <a:srgbClr val="333333"/>
      </a:dk1>
      <a:lt1>
        <a:srgbClr val="FFFFFF"/>
      </a:lt1>
      <a:dk2>
        <a:srgbClr val="595959"/>
      </a:dk2>
      <a:lt2>
        <a:srgbClr val="000000"/>
      </a:lt2>
      <a:accent1>
        <a:srgbClr val="D9D9D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